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handoutMasterIdLst>
    <p:handoutMasterId r:id="rId16"/>
  </p:handoutMasterIdLst>
  <p:sldIdLst>
    <p:sldId id="268" r:id="rId2"/>
    <p:sldId id="269" r:id="rId3"/>
    <p:sldId id="262" r:id="rId4"/>
    <p:sldId id="277" r:id="rId5"/>
    <p:sldId id="278" r:id="rId6"/>
    <p:sldId id="279" r:id="rId7"/>
    <p:sldId id="280" r:id="rId8"/>
    <p:sldId id="281" r:id="rId9"/>
    <p:sldId id="282" r:id="rId10"/>
    <p:sldId id="283" r:id="rId11"/>
    <p:sldId id="285" r:id="rId12"/>
    <p:sldId id="271" r:id="rId13"/>
    <p:sldId id="28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75F"/>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52" autoAdjust="0"/>
  </p:normalViewPr>
  <p:slideViewPr>
    <p:cSldViewPr snapToGrid="0">
      <p:cViewPr varScale="1">
        <p:scale>
          <a:sx n="155" d="100"/>
          <a:sy n="155" d="100"/>
        </p:scale>
        <p:origin x="156" y="24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7/21/2024</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9T15:43:51.997"/>
    </inkml:context>
    <inkml:brush xml:id="br0">
      <inkml:brushProperty name="width" value="0.035" units="cm"/>
      <inkml:brushProperty name="height" value="0.035" units="cm"/>
    </inkml:brush>
  </inkml:definitions>
  <inkml:trace contextRef="#ctx0" brushRef="#br0">56 117 24575,'-9'-10'0,"-3"-5"0,0 0 0,3 0 0,2 3 0,3 1 0,2 2 0,1 1 0,1 2 0,2 0 0,0 1 0,0 1 0,8 8 0,4 3-8191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7/21/2024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7/21/2024</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7/21/2024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7/21/2024</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p:txBody>
          <a:bodyPr/>
          <a:lstStyle/>
          <a:p>
            <a:r>
              <a:rPr lang="en-US" dirty="0"/>
              <a:t>Breast cancer detection using Convolutional Neural Networks</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lstStyle/>
          <a:p>
            <a:r>
              <a:rPr lang="en-US" dirty="0"/>
              <a:t>Pavel Makarov</a:t>
            </a:r>
          </a:p>
          <a:p>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7EFB1AB-AC0D-1F28-57AA-2937E0D4086C}"/>
                  </a:ext>
                </a:extLst>
              </p14:cNvPr>
              <p14:cNvContentPartPr/>
              <p14:nvPr/>
            </p14:nvContentPartPr>
            <p14:xfrm>
              <a:off x="11555228" y="5780029"/>
              <a:ext cx="20160" cy="42120"/>
            </p14:xfrm>
          </p:contentPart>
        </mc:Choice>
        <mc:Fallback xmlns="">
          <p:pic>
            <p:nvPicPr>
              <p:cNvPr id="4" name="Ink 3">
                <a:extLst>
                  <a:ext uri="{FF2B5EF4-FFF2-40B4-BE49-F238E27FC236}">
                    <a16:creationId xmlns:a16="http://schemas.microsoft.com/office/drawing/2014/main" id="{87EFB1AB-AC0D-1F28-57AA-2937E0D4086C}"/>
                  </a:ext>
                </a:extLst>
              </p:cNvPr>
              <p:cNvPicPr/>
              <p:nvPr/>
            </p:nvPicPr>
            <p:blipFill>
              <a:blip r:embed="rId5"/>
              <a:stretch>
                <a:fillRect/>
              </a:stretch>
            </p:blipFill>
            <p:spPr>
              <a:xfrm>
                <a:off x="11549108" y="5773909"/>
                <a:ext cx="32400" cy="54360"/>
              </a:xfrm>
              <a:prstGeom prst="rect">
                <a:avLst/>
              </a:prstGeom>
            </p:spPr>
          </p:pic>
        </mc:Fallback>
      </mc:AlternateContent>
      <p:pic>
        <p:nvPicPr>
          <p:cNvPr id="19" name="Audio 18">
            <a:hlinkClick r:id="" action="ppaction://media"/>
            <a:extLst>
              <a:ext uri="{FF2B5EF4-FFF2-40B4-BE49-F238E27FC236}">
                <a16:creationId xmlns:a16="http://schemas.microsoft.com/office/drawing/2014/main" id="{C41068C5-326D-0429-3D83-C13F471354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2749048"/>
      </p:ext>
    </p:extLst>
  </p:cSld>
  <p:clrMapOvr>
    <a:masterClrMapping/>
  </p:clrMapOvr>
  <mc:AlternateContent xmlns:mc="http://schemas.openxmlformats.org/markup-compatibility/2006">
    <mc:Choice xmlns:p14="http://schemas.microsoft.com/office/powerpoint/2010/main" Requires="p14">
      <p:transition spd="slow" p14:dur="2000" advTm="19025"/>
    </mc:Choice>
    <mc:Fallback>
      <p:transition spd="slow" advTm="1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A118B4-7C1B-A9BC-E6D5-B855FA5951B4}"/>
              </a:ext>
            </a:extLst>
          </p:cNvPr>
          <p:cNvSpPr txBox="1"/>
          <p:nvPr/>
        </p:nvSpPr>
        <p:spPr>
          <a:xfrm>
            <a:off x="4173646" y="653564"/>
            <a:ext cx="3844707" cy="553998"/>
          </a:xfrm>
          <a:prstGeom prst="rect">
            <a:avLst/>
          </a:prstGeom>
          <a:noFill/>
        </p:spPr>
        <p:txBody>
          <a:bodyPr wrap="none" rtlCol="0">
            <a:spAutoFit/>
          </a:bodyPr>
          <a:lstStyle/>
          <a:p>
            <a:r>
              <a:rPr lang="en-US" sz="3000" b="1" dirty="0"/>
              <a:t>MODEL EVALUATION</a:t>
            </a:r>
          </a:p>
        </p:txBody>
      </p:sp>
      <p:pic>
        <p:nvPicPr>
          <p:cNvPr id="9" name="Picture 8" descr="A graph of a graph with blue and orange lines&#10;&#10;Description automatically generated">
            <a:extLst>
              <a:ext uri="{FF2B5EF4-FFF2-40B4-BE49-F238E27FC236}">
                <a16:creationId xmlns:a16="http://schemas.microsoft.com/office/drawing/2014/main" id="{492EE41B-FA11-0802-199E-B03D70E996CB}"/>
              </a:ext>
            </a:extLst>
          </p:cNvPr>
          <p:cNvPicPr>
            <a:picLocks noChangeAspect="1"/>
          </p:cNvPicPr>
          <p:nvPr/>
        </p:nvPicPr>
        <p:blipFill>
          <a:blip r:embed="rId4"/>
          <a:stretch>
            <a:fillRect/>
          </a:stretch>
        </p:blipFill>
        <p:spPr>
          <a:xfrm>
            <a:off x="574398" y="1651681"/>
            <a:ext cx="5124627" cy="3717987"/>
          </a:xfrm>
          <a:prstGeom prst="rect">
            <a:avLst/>
          </a:prstGeom>
        </p:spPr>
      </p:pic>
      <p:pic>
        <p:nvPicPr>
          <p:cNvPr id="11" name="Picture 10" descr="A graph with blue and orange lines&#10;&#10;Description automatically generated">
            <a:extLst>
              <a:ext uri="{FF2B5EF4-FFF2-40B4-BE49-F238E27FC236}">
                <a16:creationId xmlns:a16="http://schemas.microsoft.com/office/drawing/2014/main" id="{26D3308A-BE40-F934-4DCB-757B4BFE82D1}"/>
              </a:ext>
            </a:extLst>
          </p:cNvPr>
          <p:cNvPicPr>
            <a:picLocks noChangeAspect="1"/>
          </p:cNvPicPr>
          <p:nvPr/>
        </p:nvPicPr>
        <p:blipFill>
          <a:blip r:embed="rId5"/>
          <a:stretch>
            <a:fillRect/>
          </a:stretch>
        </p:blipFill>
        <p:spPr>
          <a:xfrm>
            <a:off x="6243319" y="1651681"/>
            <a:ext cx="5127911" cy="3717987"/>
          </a:xfrm>
          <a:prstGeom prst="rect">
            <a:avLst/>
          </a:prstGeom>
        </p:spPr>
      </p:pic>
      <p:pic>
        <p:nvPicPr>
          <p:cNvPr id="3" name="Audio 2">
            <a:hlinkClick r:id="" action="ppaction://media"/>
            <a:extLst>
              <a:ext uri="{FF2B5EF4-FFF2-40B4-BE49-F238E27FC236}">
                <a16:creationId xmlns:a16="http://schemas.microsoft.com/office/drawing/2014/main" id="{7D4157CB-E38E-CFDB-4246-37DA0A8CDB0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1544758"/>
      </p:ext>
    </p:extLst>
  </p:cSld>
  <p:clrMapOvr>
    <a:masterClrMapping/>
  </p:clrMapOvr>
  <mc:AlternateContent xmlns:mc="http://schemas.openxmlformats.org/markup-compatibility/2006">
    <mc:Choice xmlns:p14="http://schemas.microsoft.com/office/powerpoint/2010/main" Requires="p14">
      <p:transition spd="slow" p14:dur="2000" advTm="39520"/>
    </mc:Choice>
    <mc:Fallback>
      <p:transition spd="slow" advTm="3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6251" x="8699500" y="3132138"/>
          <p14:tracePt t="16256" x="8689975" y="3132138"/>
          <p14:tracePt t="16260" x="8680450" y="3121025"/>
          <p14:tracePt t="16269" x="8661400" y="3121025"/>
          <p14:tracePt t="16269" x="8651875" y="3121025"/>
          <p14:tracePt t="16277" x="8621713" y="3101975"/>
          <p14:tracePt t="16278" x="8612188" y="3101975"/>
          <p14:tracePt t="16285" x="8562975" y="3082925"/>
          <p14:tracePt t="16294" x="8485188" y="3052763"/>
          <p14:tracePt t="16294" x="8475663" y="3052763"/>
          <p14:tracePt t="16302" x="8388350" y="3024188"/>
          <p14:tracePt t="16310" x="8289925" y="2984500"/>
          <p14:tracePt t="16319" x="8193088" y="2955925"/>
          <p14:tracePt t="16319" x="8174038" y="2955925"/>
          <p14:tracePt t="16327" x="8096250" y="2936875"/>
          <p14:tracePt t="16336" x="8016875" y="2916238"/>
          <p14:tracePt t="16336" x="7997825" y="2916238"/>
          <p14:tracePt t="16344" x="7969250" y="2906713"/>
          <p14:tracePt t="16352" x="7948613" y="2887663"/>
          <p14:tracePt t="16361" x="7939088" y="2887663"/>
          <p14:tracePt t="16375" x="7939088" y="2878138"/>
          <p14:tracePt t="16383" x="7939088" y="2868613"/>
          <p14:tracePt t="16385" x="7939088" y="2859088"/>
          <p14:tracePt t="16394" x="7920038" y="2838450"/>
          <p14:tracePt t="16402" x="7900988" y="2800350"/>
          <p14:tracePt t="16410" x="7870825" y="2760663"/>
          <p14:tracePt t="16411" x="7870825" y="2751138"/>
          <p14:tracePt t="16419" x="7851775" y="2720975"/>
          <p14:tracePt t="16419" x="7842250" y="2711450"/>
          <p14:tracePt t="16427" x="7821613" y="2682875"/>
          <p14:tracePt t="16436" x="7793038" y="2643188"/>
          <p14:tracePt t="16436" x="7783513" y="2643188"/>
          <p14:tracePt t="16444" x="7753350" y="2614613"/>
          <p14:tracePt t="16444" x="7743825" y="2614613"/>
          <p14:tracePt t="16452" x="7715250" y="2584450"/>
          <p14:tracePt t="16461" x="7666038" y="2565400"/>
          <p14:tracePt t="16469" x="7627938" y="2546350"/>
          <p14:tracePt t="16469" x="7627938" y="2536825"/>
          <p14:tracePt t="16470" x="7616825" y="2536825"/>
          <p14:tracePt t="16477" x="7578725" y="2527300"/>
          <p14:tracePt t="16485" x="7529513" y="2506663"/>
          <p14:tracePt t="16494" x="7480300" y="2487613"/>
          <p14:tracePt t="16502" x="7423150" y="2468563"/>
          <p14:tracePt t="16510" x="7364413" y="2447925"/>
          <p14:tracePt t="16511" x="7354888" y="2438400"/>
          <p14:tracePt t="16519" x="7305675" y="2419350"/>
          <p14:tracePt t="16527" x="7246938" y="2390775"/>
          <p14:tracePt t="16535" x="7188200" y="2360613"/>
          <p14:tracePt t="16544" x="7119938" y="2341563"/>
          <p14:tracePt t="16544" x="7110413" y="2341563"/>
          <p14:tracePt t="16552" x="7051675" y="2311400"/>
          <p14:tracePt t="16560" x="6973888" y="2273300"/>
          <p14:tracePt t="16568" x="6886575" y="2233613"/>
          <p14:tracePt t="16569" x="6865938" y="2233613"/>
          <p14:tracePt t="16577" x="6769100" y="2185988"/>
          <p14:tracePt t="16586" x="6632575" y="2146300"/>
          <p14:tracePt t="16594" x="6515100" y="2097088"/>
          <p14:tracePt t="16594" x="6496050" y="2097088"/>
          <p14:tracePt t="16602" x="6359525" y="2058988"/>
          <p14:tracePt t="16610" x="6213475" y="2028825"/>
          <p14:tracePt t="16619" x="6076950" y="2000250"/>
          <p14:tracePt t="16619" x="6067425" y="1990725"/>
          <p14:tracePt t="16627" x="5949950" y="1970088"/>
          <p14:tracePt t="16635" x="5851525" y="1960563"/>
          <p14:tracePt t="16636" x="5832475" y="1960563"/>
          <p14:tracePt t="16644" x="5764213" y="1951038"/>
          <p14:tracePt t="16644" x="5754688" y="1951038"/>
          <p14:tracePt t="16652" x="5686425" y="1951038"/>
          <p14:tracePt t="16660" x="5637213" y="1941513"/>
          <p14:tracePt t="16669" x="5608638" y="1941513"/>
          <p14:tracePt t="16677" x="5589588" y="1941513"/>
          <p14:tracePt t="16685" x="5578475" y="1941513"/>
          <p14:tracePt t="16696" x="5568950" y="1941513"/>
          <p14:tracePt t="16745" x="5568950" y="1951038"/>
          <p14:tracePt t="16769" x="5568950" y="1960563"/>
          <p14:tracePt t="16783" x="5568950" y="1970088"/>
          <p14:tracePt t="16790" x="5568950" y="1979613"/>
          <p14:tracePt t="23562" x="5568950" y="1990725"/>
          <p14:tracePt t="23567" x="5568950" y="2000250"/>
          <p14:tracePt t="23570" x="5578475" y="2009775"/>
          <p14:tracePt t="23577" x="5599113" y="2038350"/>
          <p14:tracePt t="23586" x="5627688" y="2097088"/>
          <p14:tracePt t="23587" x="5637213" y="2106613"/>
          <p14:tracePt t="23593" x="5667375" y="2155825"/>
          <p14:tracePt t="23602" x="5715000" y="2233613"/>
          <p14:tracePt t="23610" x="5764213" y="2311400"/>
          <p14:tracePt t="23611" x="5773738" y="2311400"/>
          <p14:tracePt t="23619" x="5832475" y="2390775"/>
          <p14:tracePt t="23627" x="5891213" y="2478088"/>
          <p14:tracePt t="23627" x="5900738" y="2478088"/>
          <p14:tracePt t="23635" x="5978525" y="2574925"/>
          <p14:tracePt t="23643" x="6056313" y="2663825"/>
          <p14:tracePt t="23652" x="6145213" y="2760663"/>
          <p14:tracePt t="23652" x="6154738" y="2770188"/>
          <p14:tracePt t="23660" x="6251575" y="2859088"/>
          <p14:tracePt t="23668" x="6340475" y="2946400"/>
          <p14:tracePt t="23677" x="6437313" y="3024188"/>
          <p14:tracePt t="23677" x="6446838" y="3024188"/>
          <p14:tracePt t="23685" x="6545263" y="3092450"/>
          <p14:tracePt t="23686" x="6554788" y="3101975"/>
          <p14:tracePt t="23693" x="6632575" y="3151188"/>
          <p14:tracePt t="23694" x="6642100" y="3151188"/>
          <p14:tracePt t="23702" x="6710363" y="3189288"/>
          <p14:tracePt t="23702" x="6719888" y="3200400"/>
          <p14:tracePt t="23710" x="6788150" y="3228975"/>
          <p14:tracePt t="23719" x="6846888" y="3257550"/>
          <p14:tracePt t="23728" x="6896100" y="3278188"/>
          <p14:tracePt t="23728" x="6905625" y="3287713"/>
          <p14:tracePt t="23735" x="6924675" y="3297238"/>
          <p14:tracePt t="23744" x="6945313" y="329723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4F46A4-D13F-4660-7BEF-048FDAFC4AB5}"/>
              </a:ext>
            </a:extLst>
          </p:cNvPr>
          <p:cNvPicPr>
            <a:picLocks noChangeAspect="1"/>
          </p:cNvPicPr>
          <p:nvPr/>
        </p:nvPicPr>
        <p:blipFill>
          <a:blip r:embed="rId4"/>
          <a:stretch>
            <a:fillRect/>
          </a:stretch>
        </p:blipFill>
        <p:spPr>
          <a:xfrm>
            <a:off x="634314" y="1730960"/>
            <a:ext cx="5344297" cy="4125129"/>
          </a:xfrm>
          <a:prstGeom prst="rect">
            <a:avLst/>
          </a:prstGeom>
        </p:spPr>
      </p:pic>
      <p:sp>
        <p:nvSpPr>
          <p:cNvPr id="6" name="TextBox 5">
            <a:extLst>
              <a:ext uri="{FF2B5EF4-FFF2-40B4-BE49-F238E27FC236}">
                <a16:creationId xmlns:a16="http://schemas.microsoft.com/office/drawing/2014/main" id="{D569BE37-EC49-5D79-A966-9DAE491A2F0C}"/>
              </a:ext>
            </a:extLst>
          </p:cNvPr>
          <p:cNvSpPr txBox="1"/>
          <p:nvPr/>
        </p:nvSpPr>
        <p:spPr>
          <a:xfrm>
            <a:off x="4173646" y="653564"/>
            <a:ext cx="3844707" cy="553998"/>
          </a:xfrm>
          <a:prstGeom prst="rect">
            <a:avLst/>
          </a:prstGeom>
          <a:noFill/>
        </p:spPr>
        <p:txBody>
          <a:bodyPr wrap="none" rtlCol="0">
            <a:spAutoFit/>
          </a:bodyPr>
          <a:lstStyle/>
          <a:p>
            <a:r>
              <a:rPr lang="en-US" sz="3000" b="1" dirty="0"/>
              <a:t>MODEL EVALUATION</a:t>
            </a:r>
          </a:p>
        </p:txBody>
      </p:sp>
      <p:pic>
        <p:nvPicPr>
          <p:cNvPr id="8" name="Picture 7">
            <a:extLst>
              <a:ext uri="{FF2B5EF4-FFF2-40B4-BE49-F238E27FC236}">
                <a16:creationId xmlns:a16="http://schemas.microsoft.com/office/drawing/2014/main" id="{3FE7EB2B-B2D1-5ED7-33DC-7EC7CE8C4D51}"/>
              </a:ext>
            </a:extLst>
          </p:cNvPr>
          <p:cNvPicPr>
            <a:picLocks noChangeAspect="1"/>
          </p:cNvPicPr>
          <p:nvPr/>
        </p:nvPicPr>
        <p:blipFill>
          <a:blip r:embed="rId5"/>
          <a:stretch>
            <a:fillRect/>
          </a:stretch>
        </p:blipFill>
        <p:spPr>
          <a:xfrm>
            <a:off x="6688480" y="2739596"/>
            <a:ext cx="3931983" cy="1492594"/>
          </a:xfrm>
          <a:prstGeom prst="rect">
            <a:avLst/>
          </a:prstGeom>
        </p:spPr>
      </p:pic>
      <p:sp>
        <p:nvSpPr>
          <p:cNvPr id="9" name="Rectangle 8">
            <a:extLst>
              <a:ext uri="{FF2B5EF4-FFF2-40B4-BE49-F238E27FC236}">
                <a16:creationId xmlns:a16="http://schemas.microsoft.com/office/drawing/2014/main" id="{2C1ABCC1-1206-A59F-280F-6F35236EA9EC}"/>
              </a:ext>
            </a:extLst>
          </p:cNvPr>
          <p:cNvSpPr/>
          <p:nvPr/>
        </p:nvSpPr>
        <p:spPr>
          <a:xfrm>
            <a:off x="8736227" y="3225114"/>
            <a:ext cx="420130" cy="160637"/>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A6F7D5AC-AC0D-BC30-DBE0-EA0E09B132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8398946"/>
      </p:ext>
    </p:extLst>
  </p:cSld>
  <p:clrMapOvr>
    <a:masterClrMapping/>
  </p:clrMapOvr>
  <mc:AlternateContent xmlns:mc="http://schemas.openxmlformats.org/markup-compatibility/2006">
    <mc:Choice xmlns:p14="http://schemas.microsoft.com/office/powerpoint/2010/main" Requires="p14">
      <p:transition spd="slow" p14:dur="2000" advTm="24615"/>
    </mc:Choice>
    <mc:Fallback>
      <p:transition spd="slow" advTm="2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7406" x="6954838" y="3297238"/>
          <p14:tracePt t="7408" x="6954838" y="3306763"/>
          <p14:tracePt t="7416" x="6964363" y="3316288"/>
          <p14:tracePt t="7417" x="6973888" y="3316288"/>
          <p14:tracePt t="7424" x="7002463" y="3316288"/>
          <p14:tracePt t="7432" x="7042150" y="3325813"/>
          <p14:tracePt t="7441" x="7100888" y="3325813"/>
          <p14:tracePt t="7449" x="7159625" y="3325813"/>
          <p14:tracePt t="7450" x="7169150" y="3325813"/>
          <p14:tracePt t="7458" x="7218363" y="3336925"/>
          <p14:tracePt t="7466" x="7275513" y="3336925"/>
          <p14:tracePt t="7474" x="7315200" y="3336925"/>
          <p14:tracePt t="7483" x="7354888" y="3346450"/>
          <p14:tracePt t="7491" x="7383463" y="3346450"/>
          <p14:tracePt t="7491" x="7392988" y="3346450"/>
          <p14:tracePt t="7499" x="7423150" y="3346450"/>
          <p14:tracePt t="7507" x="7451725" y="3346450"/>
          <p14:tracePt t="7508" x="7461250" y="3346450"/>
          <p14:tracePt t="7515" x="7491413" y="3346450"/>
          <p14:tracePt t="7516" x="7500938" y="3346450"/>
          <p14:tracePt t="7524" x="7539038" y="3355975"/>
          <p14:tracePt t="7532" x="7569200" y="3355975"/>
          <p14:tracePt t="7541" x="7597775" y="3365500"/>
          <p14:tracePt t="7549" x="7627938" y="3375025"/>
          <p14:tracePt t="7557" x="7637463" y="3375025"/>
          <p14:tracePt t="7566" x="7656513" y="3375025"/>
          <p14:tracePt t="7566" x="7666038" y="3375025"/>
          <p14:tracePt t="7574" x="7696200" y="3384550"/>
          <p14:tracePt t="7582" x="7734300" y="3394075"/>
          <p14:tracePt t="7591" x="7764463" y="3394075"/>
          <p14:tracePt t="7599" x="7793038" y="3394075"/>
          <p14:tracePt t="7607" x="7821613" y="3394075"/>
          <p14:tracePt t="7615" x="7842250" y="3394075"/>
          <p14:tracePt t="7625" x="7861300" y="3394075"/>
          <p14:tracePt t="7632" x="7870825" y="3394075"/>
          <p14:tracePt t="7645" x="7880350" y="3405188"/>
          <p14:tracePt t="7655" x="7880350" y="3414713"/>
          <p14:tracePt t="7658" x="7889875" y="3414713"/>
          <p14:tracePt t="7665" x="7889875" y="3433763"/>
          <p14:tracePt t="7666" x="7900988" y="3443288"/>
          <p14:tracePt t="7674" x="7900988" y="3473450"/>
          <p14:tracePt t="7682" x="7900988" y="3492500"/>
          <p14:tracePt t="7683" x="7900988" y="3502025"/>
          <p14:tracePt t="7691" x="7900988" y="3521075"/>
          <p14:tracePt t="7691" x="7900988" y="3532188"/>
          <p14:tracePt t="7699" x="7900988" y="3551238"/>
          <p14:tracePt t="7700" x="7900988" y="3560763"/>
          <p14:tracePt t="7707" x="7900988" y="3570288"/>
          <p14:tracePt t="7716" x="7889875" y="3570288"/>
          <p14:tracePt t="7724" x="7880350" y="3570288"/>
          <p14:tracePt t="7732" x="7870825" y="3570288"/>
          <p14:tracePt t="7741" x="7861300" y="3570288"/>
          <p14:tracePt t="7750" x="7851775" y="3570288"/>
          <p14:tracePt t="7757" x="7842250" y="3560763"/>
          <p14:tracePt t="7805" x="7832725" y="3560763"/>
          <p14:tracePt t="7806" x="7832725" y="3551238"/>
          <p14:tracePt t="7823" x="7821613" y="3551238"/>
          <p14:tracePt t="7828" x="7812088" y="3551238"/>
          <p14:tracePt t="7833" x="7812088" y="3541713"/>
          <p14:tracePt t="7841" x="7802563" y="3541713"/>
          <p14:tracePt t="7854" x="7793038" y="3541713"/>
          <p14:tracePt t="7872" x="7793038" y="3532188"/>
          <p14:tracePt t="7881" x="7783513" y="3532188"/>
          <p14:tracePt t="7891" x="7773988" y="3532188"/>
          <p14:tracePt t="7908" x="7764463" y="3532188"/>
          <p14:tracePt t="7921" x="7764463" y="3521075"/>
          <p14:tracePt t="7925" x="7753350" y="3521075"/>
          <p14:tracePt t="7939" x="7753350" y="3511550"/>
          <p14:tracePt t="7940" x="7743825" y="3511550"/>
          <p14:tracePt t="7949" x="7734300" y="3511550"/>
          <p14:tracePt t="8083" x="7743825" y="3511550"/>
          <p14:tracePt t="8087" x="7753350" y="3511550"/>
          <p14:tracePt t="8091" x="7753350" y="3521075"/>
          <p14:tracePt t="8091" x="7764463" y="3521075"/>
          <p14:tracePt t="8099" x="7793038" y="3521075"/>
          <p14:tracePt t="8108" x="7832725" y="3521075"/>
          <p14:tracePt t="8115" x="7861300" y="3521075"/>
          <p14:tracePt t="8116" x="7870825" y="3521075"/>
          <p14:tracePt t="8124" x="7900988" y="3521075"/>
          <p14:tracePt t="8132" x="7920038" y="3521075"/>
          <p14:tracePt t="8140" x="7939088" y="3532188"/>
          <p14:tracePt t="8141" x="7948613" y="3532188"/>
          <p14:tracePt t="8149" x="7959725" y="3532188"/>
          <p14:tracePt t="8157" x="7988300" y="3532188"/>
          <p14:tracePt t="8165" x="8007350" y="3532188"/>
          <p14:tracePt t="8174" x="8037513" y="3532188"/>
          <p14:tracePt t="8182" x="8066088" y="3532188"/>
          <p14:tracePt t="8183" x="8075613" y="3532188"/>
          <p14:tracePt t="8191" x="8105775" y="3532188"/>
          <p14:tracePt t="8199" x="8153400" y="3532188"/>
          <p14:tracePt t="8207" x="8212138" y="3532188"/>
          <p14:tracePt t="8216" x="8270875" y="3532188"/>
          <p14:tracePt t="8216" x="8280400" y="3532188"/>
          <p14:tracePt t="8224" x="8348663" y="3532188"/>
          <p14:tracePt t="8232" x="8407400" y="3532188"/>
          <p14:tracePt t="8241" x="8475663" y="3511550"/>
          <p14:tracePt t="8241" x="8485188" y="3511550"/>
          <p14:tracePt t="8242" x="8494713" y="3511550"/>
          <p14:tracePt t="8249" x="8534400" y="3502025"/>
          <p14:tracePt t="8257" x="8583613" y="3492500"/>
          <p14:tracePt t="8265" x="8631238" y="3482975"/>
          <p14:tracePt t="8274" x="8670925" y="3473450"/>
          <p14:tracePt t="8282" x="8699500" y="3463925"/>
          <p14:tracePt t="8290" x="8720138" y="3463925"/>
          <p14:tracePt t="8291" x="8729663" y="3463925"/>
          <p14:tracePt t="8299" x="8748713" y="3452813"/>
          <p14:tracePt t="8307" x="8767763" y="3443288"/>
          <p14:tracePt t="8315" x="8788400" y="3433763"/>
          <p14:tracePt t="8324" x="8807450" y="3433763"/>
          <p14:tracePt t="8332" x="8826500" y="3424238"/>
          <p14:tracePt t="8341" x="8836025" y="3424238"/>
          <p14:tracePt t="8349" x="8856663" y="3414713"/>
          <p14:tracePt t="8357" x="8866188" y="3414713"/>
          <p14:tracePt t="8366" x="8875713" y="3414713"/>
          <p14:tracePt t="8428" x="8875713" y="3405188"/>
          <p14:tracePt t="8434" x="8885238" y="3405188"/>
          <p14:tracePt t="8438" x="8885238" y="3394075"/>
          <p14:tracePt t="8441" x="8894763" y="3394075"/>
          <p14:tracePt t="8449" x="8904288" y="3394075"/>
          <p14:tracePt t="8457" x="8915400" y="3384550"/>
          <p14:tracePt t="8466" x="8934450" y="3375025"/>
          <p14:tracePt t="8474" x="8943975" y="3375025"/>
          <p14:tracePt t="8483" x="8963025" y="3355975"/>
          <p14:tracePt t="8491" x="8983663" y="3355975"/>
          <p14:tracePt t="8499" x="8983663" y="3346450"/>
          <p14:tracePt t="8507" x="8993188" y="3346450"/>
          <p14:tracePt t="8516" x="8993188" y="3336925"/>
          <p14:tracePt t="10648" x="8983663" y="3336925"/>
          <p14:tracePt t="10651" x="8972550" y="3346450"/>
          <p14:tracePt t="10657" x="8953500" y="3355975"/>
          <p14:tracePt t="10665" x="8894763" y="3405188"/>
          <p14:tracePt t="10674" x="8788400" y="3482975"/>
          <p14:tracePt t="10682" x="8661400" y="3589338"/>
          <p14:tracePt t="10683" x="8651875" y="3600450"/>
          <p14:tracePt t="10691" x="8543925" y="3687763"/>
          <p14:tracePt t="10691" x="8534400" y="3706813"/>
          <p14:tracePt t="10699" x="8437563" y="3814763"/>
          <p14:tracePt t="10700" x="8437563" y="3824288"/>
          <p14:tracePt t="10707" x="8378825" y="3921125"/>
          <p14:tracePt t="10715" x="8329613" y="4029075"/>
          <p14:tracePt t="10724" x="8301038" y="4106863"/>
          <p14:tracePt t="10733" x="8270875" y="4175125"/>
          <p14:tracePt t="10740" x="8251825" y="4214813"/>
          <p14:tracePt t="10741" x="8251825" y="4224338"/>
          <p14:tracePt t="10749" x="8232775" y="4262438"/>
          <p14:tracePt t="10757" x="8221663" y="4283075"/>
          <p14:tracePt t="10766" x="8212138" y="4302125"/>
          <p14:tracePt t="10774" x="8202613" y="4311650"/>
          <p14:tracePt t="11338" x="8193088" y="4311650"/>
          <p14:tracePt t="11360" x="8183563" y="4311650"/>
          <p14:tracePt t="11373" x="8174038" y="4311650"/>
          <p14:tracePt t="11375" x="8174038" y="4302125"/>
          <p14:tracePt t="11385" x="8174038" y="4292600"/>
          <p14:tracePt t="11390" x="8164513" y="4292600"/>
          <p14:tracePt t="11399" x="8153400" y="4283075"/>
          <p14:tracePt t="11411" x="8153400" y="4273550"/>
          <p14:tracePt t="11416" x="8153400" y="4262438"/>
          <p14:tracePt t="11424" x="8143875" y="4262438"/>
          <p14:tracePt t="11433" x="8134350" y="4252913"/>
          <p14:tracePt t="11441" x="8134350" y="4233863"/>
          <p14:tracePt t="11442" x="8124825" y="4233863"/>
          <p14:tracePt t="11449" x="8124825" y="4224338"/>
          <p14:tracePt t="11457" x="8105775" y="4214813"/>
          <p14:tracePt t="11466" x="8105775" y="4194175"/>
          <p14:tracePt t="11474" x="8096250" y="4175125"/>
          <p14:tracePt t="11483" x="8085138" y="4156075"/>
          <p14:tracePt t="11491" x="8075613" y="4137025"/>
          <p14:tracePt t="11491" x="8066088" y="4125913"/>
          <p14:tracePt t="11499" x="8056563" y="4097338"/>
          <p14:tracePt t="11507" x="8047038" y="4078288"/>
          <p14:tracePt t="11508" x="8047038" y="4068763"/>
          <p14:tracePt t="11515" x="8037513" y="4038600"/>
          <p14:tracePt t="11524" x="8016875" y="4010025"/>
          <p14:tracePt t="11532" x="8007350" y="3979863"/>
          <p14:tracePt t="11533" x="8007350" y="3970338"/>
          <p14:tracePt t="11540" x="7997825" y="3951288"/>
          <p14:tracePt t="11541" x="7988300" y="3941763"/>
          <p14:tracePt t="11549" x="7978775" y="3921125"/>
          <p14:tracePt t="11557" x="7969250" y="3902075"/>
          <p14:tracePt t="11558" x="7969250" y="3892550"/>
          <p14:tracePt t="11565" x="7959725" y="3883025"/>
          <p14:tracePt t="11575" x="7939088" y="3852863"/>
          <p14:tracePt t="11582" x="7929563" y="3833813"/>
          <p14:tracePt t="11591" x="7900988" y="3805238"/>
          <p14:tracePt t="11599" x="7880350" y="3784600"/>
          <p14:tracePt t="11608" x="7861300" y="3756025"/>
          <p14:tracePt t="11609" x="7851775" y="3756025"/>
          <p14:tracePt t="11615" x="7842250" y="3736975"/>
          <p14:tracePt t="11624" x="7812088" y="3716338"/>
          <p14:tracePt t="11632" x="7783513" y="3706813"/>
          <p14:tracePt t="11633" x="7783513" y="3697288"/>
          <p14:tracePt t="11640" x="7764463" y="3687763"/>
          <p14:tracePt t="11649" x="7743825" y="3678238"/>
          <p14:tracePt t="11657" x="7724775" y="3678238"/>
          <p14:tracePt t="11665" x="7715250" y="3678238"/>
          <p14:tracePt t="11674" x="7705725" y="3678238"/>
          <p14:tracePt t="11688" x="7696200" y="3678238"/>
          <p14:tracePt t="11691" x="7696200" y="3668713"/>
          <p14:tracePt t="11703" x="7685088" y="3668713"/>
          <p14:tracePt t="11714" x="7675563" y="3668713"/>
          <p14:tracePt t="11720" x="7666038" y="3668713"/>
          <p14:tracePt t="11734" x="7656513" y="3668713"/>
          <p14:tracePt t="11832" x="7646988" y="3678238"/>
          <p14:tracePt t="11847" x="7646988" y="3687763"/>
          <p14:tracePt t="16227" x="7637463" y="3687763"/>
          <p14:tracePt t="16230" x="7627938" y="3687763"/>
          <p14:tracePt t="16237" x="7616825" y="3687763"/>
          <p14:tracePt t="16244" x="7607300" y="3687763"/>
          <p14:tracePt t="16249" x="7607300" y="3678238"/>
          <p14:tracePt t="16257" x="7588250" y="3678238"/>
          <p14:tracePt t="16258" x="7578725" y="3668713"/>
          <p14:tracePt t="16266" x="7569200" y="3657600"/>
          <p14:tracePt t="16274" x="7548563" y="3648075"/>
          <p14:tracePt t="16282" x="7529513" y="3648075"/>
          <p14:tracePt t="16290" x="7519988" y="3638550"/>
          <p14:tracePt t="16291" x="7510463" y="3638550"/>
          <p14:tracePt t="16299" x="7500938" y="3629025"/>
          <p14:tracePt t="16307" x="7480300" y="3619500"/>
          <p14:tracePt t="16315" x="7470775" y="3609975"/>
          <p14:tracePt t="16325" x="7451725" y="3600450"/>
          <p14:tracePt t="16325" x="7442200" y="3600450"/>
          <p14:tracePt t="16332" x="7423150" y="3589338"/>
          <p14:tracePt t="16333" x="7412038" y="3589338"/>
          <p14:tracePt t="16341" x="7373938" y="3570288"/>
          <p14:tracePt t="16349" x="7334250" y="3560763"/>
          <p14:tracePt t="16350" x="7324725" y="3551238"/>
          <p14:tracePt t="16357" x="7275513" y="3541713"/>
          <p14:tracePt t="16358" x="7275513" y="3532188"/>
          <p14:tracePt t="16365" x="7218363" y="3521075"/>
          <p14:tracePt t="16374" x="7150100" y="3492500"/>
          <p14:tracePt t="16374" x="7138988" y="3492500"/>
          <p14:tracePt t="16382" x="7061200" y="3473450"/>
          <p14:tracePt t="16390" x="6973888" y="3452813"/>
          <p14:tracePt t="16391" x="6964363" y="3443288"/>
          <p14:tracePt t="16399" x="6896100" y="3433763"/>
          <p14:tracePt t="16399" x="6877050" y="3424238"/>
          <p14:tracePt t="16407" x="6788150" y="3414713"/>
          <p14:tracePt t="16415" x="6700838" y="3394075"/>
          <p14:tracePt t="16416" x="6691313" y="3394075"/>
          <p14:tracePt t="16424" x="6602413" y="3384550"/>
          <p14:tracePt t="16432" x="6524625" y="3375025"/>
          <p14:tracePt t="16440" x="6446838" y="3375025"/>
          <p14:tracePt t="16449" x="6388100" y="3375025"/>
          <p14:tracePt t="16450" x="6378575" y="3375025"/>
          <p14:tracePt t="16457" x="6340475" y="3375025"/>
          <p14:tracePt t="16466" x="6310313" y="3375025"/>
          <p14:tracePt t="16474" x="6291263" y="3375025"/>
          <p14:tracePt t="16483" x="6281738" y="3384550"/>
          <p14:tracePt t="16490" x="6272213" y="3394075"/>
          <p14:tracePt t="16499" x="6272213" y="3405188"/>
          <p14:tracePt t="16507" x="6300788" y="3414713"/>
          <p14:tracePt t="16515" x="6329363" y="3433763"/>
          <p14:tracePt t="16516" x="6340475" y="3433763"/>
          <p14:tracePt t="16524" x="6378575" y="3452813"/>
          <p14:tracePt t="16532" x="6418263" y="3473450"/>
          <p14:tracePt t="16533" x="6418263" y="3482975"/>
          <p14:tracePt t="16540" x="6437313" y="3482975"/>
          <p14:tracePt t="16814" x="6446838" y="3492500"/>
          <p14:tracePt t="16815" x="6456363" y="3492500"/>
          <p14:tracePt t="16824" x="6486525" y="3511550"/>
          <p14:tracePt t="16825" x="6496050" y="3511550"/>
          <p14:tracePt t="16832" x="6524625" y="3532188"/>
          <p14:tracePt t="16841" x="6534150" y="3541713"/>
          <p14:tracePt t="16841" x="6545263" y="3551238"/>
          <p14:tracePt t="16849" x="6564313" y="3560763"/>
          <p14:tracePt t="16857" x="6573838" y="3570288"/>
          <p14:tracePt t="16866" x="6573838" y="3579813"/>
          <p14:tracePt t="17005" x="6564313" y="3579813"/>
          <p14:tracePt t="17015" x="6554788" y="3579813"/>
          <p14:tracePt t="17019" x="6554788" y="3570288"/>
          <p14:tracePt t="17024" x="6545263" y="3570288"/>
          <p14:tracePt t="17032" x="6534150" y="3560763"/>
          <p14:tracePt t="17040" x="6524625" y="3551238"/>
          <p14:tracePt t="17049" x="6515100" y="3551238"/>
          <p14:tracePt t="17057" x="6496050" y="3541713"/>
          <p14:tracePt t="17065" x="6486525" y="3532188"/>
          <p14:tracePt t="17074" x="6465888" y="3521075"/>
          <p14:tracePt t="17075" x="6456363" y="3511550"/>
          <p14:tracePt t="17082" x="6446838" y="3502025"/>
          <p14:tracePt t="17083" x="6437313" y="3502025"/>
          <p14:tracePt t="17091" x="6418263" y="3482975"/>
          <p14:tracePt t="17092" x="6408738" y="3482975"/>
          <p14:tracePt t="17099" x="6388100" y="3473450"/>
          <p14:tracePt t="17099" x="6378575" y="3473450"/>
          <p14:tracePt t="17107" x="6340475" y="3452813"/>
          <p14:tracePt t="17116" x="6300788" y="3433763"/>
          <p14:tracePt t="17124" x="6251575" y="3414713"/>
          <p14:tracePt t="17124" x="6242050" y="3414713"/>
          <p14:tracePt t="17132" x="6183313" y="3394075"/>
          <p14:tracePt t="17133" x="6183313" y="3384550"/>
          <p14:tracePt t="17141" x="6115050" y="3365500"/>
          <p14:tracePt t="17141" x="6105525" y="3365500"/>
          <p14:tracePt t="17149" x="6027738" y="3336925"/>
          <p14:tracePt t="17157" x="5940425" y="3306763"/>
          <p14:tracePt t="17165" x="5842000" y="3278188"/>
          <p14:tracePt t="17166" x="5832475" y="3268663"/>
          <p14:tracePt t="17174" x="5754688" y="3248025"/>
          <p14:tracePt t="17174" x="5745163" y="3248025"/>
          <p14:tracePt t="17182" x="5657850" y="3219450"/>
          <p14:tracePt t="17183" x="5637213" y="3219450"/>
          <p14:tracePt t="17184" x="5627688" y="3209925"/>
          <p14:tracePt t="17190" x="5568950" y="3200400"/>
          <p14:tracePt t="17191" x="5559425" y="3200400"/>
          <p14:tracePt t="17199" x="5472113" y="3170238"/>
          <p14:tracePt t="17207" x="5394325" y="3151188"/>
          <p14:tracePt t="17208" x="5394325" y="3141663"/>
          <p14:tracePt t="17215" x="5314950" y="3121025"/>
          <p14:tracePt t="17224" x="5227638" y="3082925"/>
          <p14:tracePt t="17224" x="5218113" y="3082925"/>
          <p14:tracePt t="17233" x="5121275" y="3052763"/>
          <p14:tracePt t="17240" x="5041900" y="3014663"/>
          <p14:tracePt t="17249" x="4964113" y="2984500"/>
          <p14:tracePt t="17257" x="4886325" y="2965450"/>
          <p14:tracePt t="17258" x="4876800" y="2955925"/>
          <p14:tracePt t="17266" x="4818063" y="2946400"/>
          <p14:tracePt t="17274" x="4759325" y="2927350"/>
          <p14:tracePt t="17282" x="4711700" y="2906713"/>
          <p14:tracePt t="17283" x="4700588" y="2906713"/>
          <p14:tracePt t="17290" x="4662488" y="2897188"/>
          <p14:tracePt t="17291" x="4652963" y="2897188"/>
          <p14:tracePt t="17299" x="4622800" y="2887663"/>
          <p14:tracePt t="17307" x="4603750" y="2878138"/>
          <p14:tracePt t="17308" x="4594225" y="2878138"/>
          <p14:tracePt t="17315" x="4584700" y="2878138"/>
          <p14:tracePt t="17324" x="4575175" y="2878138"/>
          <p14:tracePt t="18696" x="4564063" y="2868613"/>
          <p14:tracePt t="18699" x="4554538" y="2868613"/>
          <p14:tracePt t="18703" x="4554538" y="2859088"/>
          <p14:tracePt t="18707" x="4545013" y="2847975"/>
          <p14:tracePt t="18715" x="4516438" y="2838450"/>
          <p14:tracePt t="18724" x="4495800" y="2828925"/>
          <p14:tracePt t="18732" x="4476750" y="2828925"/>
          <p14:tracePt t="18740" x="4467225" y="2819400"/>
          <p14:tracePt t="18749" x="4467225" y="2809875"/>
          <p14:tracePt t="18757" x="4457700" y="2809875"/>
          <p14:tracePt t="18776" x="4448175" y="2809875"/>
          <p14:tracePt t="18797" x="4438650" y="2809875"/>
          <p14:tracePt t="18805" x="4427538" y="2809875"/>
          <p14:tracePt t="18811" x="4418013" y="2809875"/>
          <p14:tracePt t="18813" x="4408488" y="2809875"/>
          <p14:tracePt t="18817" x="4398963" y="2809875"/>
          <p14:tracePt t="18824" x="4379913" y="2809875"/>
          <p14:tracePt t="18832" x="4349750" y="2809875"/>
          <p14:tracePt t="18840" x="4302125" y="2819400"/>
          <p14:tracePt t="18849" x="4252913" y="2819400"/>
          <p14:tracePt t="18858" x="4194175" y="2828925"/>
          <p14:tracePt t="18865" x="4135438" y="2828925"/>
          <p14:tracePt t="18874" x="4067175" y="2828925"/>
          <p14:tracePt t="18882" x="4008438" y="2838450"/>
          <p14:tracePt t="18883" x="3998913" y="2838450"/>
          <p14:tracePt t="18891" x="3940175" y="2838450"/>
          <p14:tracePt t="18899" x="3881438" y="2847975"/>
          <p14:tracePt t="18907" x="3813175" y="2859088"/>
          <p14:tracePt t="18915" x="3744913" y="2868613"/>
          <p14:tracePt t="18916" x="3735388" y="2868613"/>
          <p14:tracePt t="18924" x="3667125" y="2887663"/>
          <p14:tracePt t="18932" x="3589338" y="2897188"/>
          <p14:tracePt t="18933" x="3579813" y="2897188"/>
          <p14:tracePt t="18940" x="3502025" y="2916238"/>
          <p14:tracePt t="18941" x="3502025" y="2927350"/>
          <p14:tracePt t="18949" x="3413125" y="2946400"/>
          <p14:tracePt t="18950" x="3394075" y="2955925"/>
          <p14:tracePt t="18957" x="3325813" y="2984500"/>
          <p14:tracePt t="18958" x="3316288" y="2984500"/>
          <p14:tracePt t="18966" x="3248025" y="3024188"/>
          <p14:tracePt t="18966" x="3248025" y="3033713"/>
          <p14:tracePt t="18974" x="3189288" y="3063875"/>
          <p14:tracePt t="18974" x="3179763" y="3073400"/>
          <p14:tracePt t="18982" x="3111500" y="3121025"/>
          <p14:tracePt t="18990" x="3052763" y="3179763"/>
          <p14:tracePt t="18991" x="3043238" y="3179763"/>
          <p14:tracePt t="18999" x="2984500" y="3238500"/>
          <p14:tracePt t="19007" x="2935288" y="3297238"/>
          <p14:tracePt t="19015" x="2876550" y="3365500"/>
          <p14:tracePt t="19024" x="2828925" y="3443288"/>
          <p14:tracePt t="19032" x="2779713" y="3502025"/>
          <p14:tracePt t="19041" x="2730500" y="3589338"/>
          <p14:tracePt t="19049" x="2701925" y="3657600"/>
          <p14:tracePt t="19050" x="2692400" y="3668713"/>
          <p14:tracePt t="19057" x="2662238" y="3725863"/>
          <p14:tracePt t="19065" x="2633663" y="3794125"/>
          <p14:tracePt t="19066" x="2633663" y="3805238"/>
          <p14:tracePt t="19074" x="2603500" y="3873500"/>
          <p14:tracePt t="19082" x="2574925" y="3941763"/>
          <p14:tracePt t="19083" x="2574925" y="3951288"/>
          <p14:tracePt t="19090" x="2546350" y="4019550"/>
          <p14:tracePt t="19099" x="2525713" y="4106863"/>
          <p14:tracePt t="19107" x="2506663" y="4184650"/>
          <p14:tracePt t="19108" x="2506663" y="4194175"/>
          <p14:tracePt t="19115" x="2497138" y="4252913"/>
          <p14:tracePt t="19116" x="2497138" y="4262438"/>
          <p14:tracePt t="19124" x="2497138" y="4341813"/>
          <p14:tracePt t="19132" x="2506663" y="4398963"/>
          <p14:tracePt t="19133" x="2506663" y="4410075"/>
          <p14:tracePt t="19140" x="2516188" y="4457700"/>
          <p14:tracePt t="19141" x="2525713" y="4457700"/>
          <p14:tracePt t="19149" x="2546350" y="4497388"/>
          <p14:tracePt t="19157" x="2584450" y="4535488"/>
          <p14:tracePt t="19158" x="2593975" y="4535488"/>
          <p14:tracePt t="19368" x="2603500" y="4535488"/>
          <p14:tracePt t="19375" x="2603500" y="4525963"/>
          <p14:tracePt t="19389" x="2603500" y="4516438"/>
          <p14:tracePt t="19407" x="2603500" y="4506913"/>
          <p14:tracePt t="19435" x="2603500" y="4497388"/>
          <p14:tracePt t="19451" x="2603500" y="4487863"/>
          <p14:tracePt t="19480" x="2603500" y="4478338"/>
          <p14:tracePt t="19512" x="2603500" y="4467225"/>
          <p14:tracePt t="19549" x="2603500" y="4457700"/>
          <p14:tracePt t="19564" x="2603500" y="4448175"/>
          <p14:tracePt t="19597" x="2603500" y="4438650"/>
          <p14:tracePt t="20231" x="2603500" y="4429125"/>
          <p14:tracePt t="20268" x="2593975" y="4429125"/>
          <p14:tracePt t="20289" x="2593975" y="4419600"/>
          <p14:tracePt t="20316" x="2593975" y="4410075"/>
          <p14:tracePt t="20321" x="2584450" y="4410075"/>
          <p14:tracePt t="20327" x="2584450" y="4398963"/>
          <p14:tracePt t="20332" x="2574925" y="4398963"/>
          <p14:tracePt t="20341" x="2565400" y="4379913"/>
          <p14:tracePt t="20349" x="2565400" y="4370388"/>
          <p14:tracePt t="20358" x="2555875" y="4360863"/>
          <p14:tracePt t="20365" x="2555875" y="4351338"/>
          <p14:tracePt t="20366" x="2546350" y="4351338"/>
          <p14:tracePt t="20374" x="2535238" y="4330700"/>
          <p14:tracePt t="20382" x="2535238" y="4321175"/>
          <p14:tracePt t="20392" x="2525713" y="4321175"/>
          <p14:tracePt t="20392" x="2525713" y="4311650"/>
          <p14:tracePt t="20402" x="2525713" y="4302125"/>
          <p14:tracePt t="20408" x="2525713" y="4292600"/>
          <p14:tracePt t="20415" x="2516188" y="4283075"/>
          <p14:tracePt t="20424" x="2516188" y="4273550"/>
          <p14:tracePt t="20562" x="2516188" y="4262438"/>
          <p14:tracePt t="20567" x="2506663" y="4262438"/>
          <p14:tracePt t="20580" x="2506663" y="4252913"/>
          <p14:tracePt t="20636" x="2497138" y="4252913"/>
          <p14:tracePt t="21002" x="2497138" y="4243388"/>
          <p14:tracePt t="21004" x="2487613" y="4243388"/>
          <p14:tracePt t="21058" x="2478088" y="4243388"/>
          <p14:tracePt t="21061" x="2478088" y="4233863"/>
          <p14:tracePt t="21070" x="2466975" y="4233863"/>
          <p14:tracePt t="21075" x="2457450" y="4224338"/>
          <p14:tracePt t="21084" x="2447925" y="4224338"/>
          <p14:tracePt t="21091" x="2447925" y="4214813"/>
          <p14:tracePt t="21099" x="2447925" y="4205288"/>
          <p14:tracePt t="21108" x="2438400" y="4205288"/>
          <p14:tracePt t="21116" x="2438400" y="4194175"/>
          <p14:tracePt t="21124" x="2428875" y="4194175"/>
          <p14:tracePt t="21132" x="2419350" y="4184650"/>
          <p14:tracePt t="21140" x="2409825" y="4165600"/>
          <p14:tracePt t="21149" x="2389188" y="4156075"/>
          <p14:tracePt t="21157" x="2370138" y="4137025"/>
          <p14:tracePt t="21158" x="2370138" y="4125913"/>
          <p14:tracePt t="21165" x="2360613" y="4106863"/>
          <p14:tracePt t="21174" x="2330450" y="4068763"/>
          <p14:tracePt t="21182" x="2311400" y="4029075"/>
          <p14:tracePt t="21183" x="2311400" y="4019550"/>
          <p14:tracePt t="21190" x="2292350" y="3970338"/>
          <p14:tracePt t="21199" x="2273300" y="3921125"/>
          <p14:tracePt t="21207" x="2243138" y="3862388"/>
          <p14:tracePt t="21216" x="2233613" y="3814763"/>
          <p14:tracePt t="21224" x="2224088" y="3756025"/>
          <p14:tracePt t="21224" x="2214563" y="3756025"/>
          <p14:tracePt t="21233" x="2205038" y="3706813"/>
          <p14:tracePt t="21240" x="2205038" y="3648075"/>
          <p14:tracePt t="21249" x="2193925" y="3609975"/>
          <p14:tracePt t="21249" x="2184400" y="3609975"/>
          <p14:tracePt t="21257" x="2184400" y="3570288"/>
          <p14:tracePt t="21265" x="2174875" y="3541713"/>
          <p14:tracePt t="21266" x="2174875" y="3532188"/>
          <p14:tracePt t="21274" x="2174875" y="3521075"/>
          <p14:tracePt t="21274" x="2174875" y="3511550"/>
          <p14:tracePt t="21282" x="2174875" y="3492500"/>
          <p14:tracePt t="21290" x="2174875" y="3482975"/>
          <p14:tracePt t="21299" x="2174875" y="3473450"/>
          <p14:tracePt t="21311" x="2174875" y="3463925"/>
          <p14:tracePt t="21343" x="2174875" y="3452813"/>
          <p14:tracePt t="21443" x="2165350" y="3452813"/>
          <p14:tracePt t="21447" x="2165350" y="3463925"/>
          <p14:tracePt t="21453" x="2155825" y="3463925"/>
          <p14:tracePt t="21457" x="2146300" y="3473450"/>
          <p14:tracePt t="21466" x="2136775" y="3492500"/>
          <p14:tracePt t="21466" x="2136775" y="3502025"/>
          <p14:tracePt t="21474" x="2125663" y="3511550"/>
          <p14:tracePt t="21474" x="2125663" y="3521075"/>
          <p14:tracePt t="21483" x="2106613" y="3551238"/>
          <p14:tracePt t="21491" x="2087563" y="3579813"/>
          <p14:tracePt t="21499" x="2057400" y="3629025"/>
          <p14:tracePt t="21507" x="2038350" y="3687763"/>
          <p14:tracePt t="21508" x="2028825" y="3687763"/>
          <p14:tracePt t="21516" x="2009775" y="3746500"/>
          <p14:tracePt t="21516" x="2009775" y="3756025"/>
          <p14:tracePt t="21524" x="1979613" y="3805238"/>
          <p14:tracePt t="21524" x="1979613" y="3814763"/>
          <p14:tracePt t="21532" x="1951038" y="3883025"/>
          <p14:tracePt t="21540" x="1920875" y="3941763"/>
          <p14:tracePt t="21549" x="1901825" y="3989388"/>
          <p14:tracePt t="21557" x="1882775" y="4038600"/>
          <p14:tracePt t="21558" x="1882775" y="4048125"/>
          <p14:tracePt t="21566" x="1863725" y="4078288"/>
          <p14:tracePt t="21566" x="1863725" y="4087813"/>
          <p14:tracePt t="21574" x="1852613" y="4106863"/>
          <p14:tracePt t="21574" x="1843088" y="4116388"/>
          <p14:tracePt t="21582" x="1843088" y="4146550"/>
          <p14:tracePt t="21591" x="1833563" y="4175125"/>
          <p14:tracePt t="21599" x="1824038" y="4184650"/>
          <p14:tracePt t="21599" x="1824038" y="4194175"/>
          <p14:tracePt t="21607" x="1814513" y="4205288"/>
          <p14:tracePt t="21615" x="1814513" y="4214813"/>
          <p14:tracePt t="21886" x="1804988" y="4214813"/>
          <p14:tracePt t="21909" x="1793875" y="4214813"/>
          <p14:tracePt t="21928" x="1784350" y="4214813"/>
          <p14:tracePt t="21937" x="1774825" y="4214813"/>
          <p14:tracePt t="21945" x="1765300" y="4214813"/>
          <p14:tracePt t="21953" x="1755775" y="4214813"/>
          <p14:tracePt t="21959" x="1746250" y="4214813"/>
          <p14:tracePt t="21962" x="1736725" y="4214813"/>
          <p14:tracePt t="21967" x="1725613" y="4214813"/>
          <p14:tracePt t="21974" x="1716088" y="4205288"/>
          <p14:tracePt t="21982" x="1706563" y="4205288"/>
          <p14:tracePt t="21991" x="1687513" y="4194175"/>
          <p14:tracePt t="22000" x="1668463" y="4194175"/>
          <p14:tracePt t="22007" x="1638300" y="4194175"/>
          <p14:tracePt t="22015" x="1619250" y="4184650"/>
          <p14:tracePt t="22024" x="1600200" y="4175125"/>
          <p14:tracePt t="22032" x="1570038" y="4165600"/>
          <p14:tracePt t="22040" x="1550988" y="4165600"/>
          <p14:tracePt t="22049" x="1531938" y="4156075"/>
          <p14:tracePt t="22057" x="1511300" y="4156075"/>
          <p14:tracePt t="22065" x="1492250" y="4146550"/>
          <p14:tracePt t="22074" x="1473200" y="4137025"/>
          <p14:tracePt t="22082" x="1452563" y="4125913"/>
          <p14:tracePt t="22091" x="1433513" y="4116388"/>
          <p14:tracePt t="22099" x="1414463" y="4116388"/>
          <p14:tracePt t="22107" x="1395413" y="4106863"/>
          <p14:tracePt t="22115" x="1384300" y="4097338"/>
          <p14:tracePt t="22124" x="1365250" y="4097338"/>
          <p14:tracePt t="22132" x="1355725" y="4078288"/>
          <p14:tracePt t="22141" x="1346200" y="4068763"/>
          <p14:tracePt t="22149" x="1327150" y="4057650"/>
          <p14:tracePt t="22157" x="1316038" y="4048125"/>
          <p14:tracePt t="22166" x="1316038" y="4038600"/>
          <p14:tracePt t="22174" x="1306513" y="4029075"/>
          <p14:tracePt t="22182" x="1296988" y="4019550"/>
          <p14:tracePt t="22190" x="1287463" y="4019550"/>
          <p14:tracePt t="22199" x="1287463" y="4010025"/>
          <p14:tracePt t="22207" x="1287463" y="3998913"/>
          <p14:tracePt t="22229" x="1277938" y="3998913"/>
          <p14:tracePt t="22239" x="1277938" y="3989388"/>
          <p14:tracePt t="22625" x="1277938" y="3979863"/>
          <p14:tracePt t="22634" x="1277938" y="3970338"/>
          <p14:tracePt t="22640" x="1277938" y="3960813"/>
          <p14:tracePt t="22655" x="1277938" y="39512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225760E-A492-8BEA-D77B-5F4C03EB9017}"/>
              </a:ext>
            </a:extLst>
          </p:cNvPr>
          <p:cNvSpPr txBox="1"/>
          <p:nvPr/>
        </p:nvSpPr>
        <p:spPr>
          <a:xfrm>
            <a:off x="4814237" y="682747"/>
            <a:ext cx="2563522" cy="553998"/>
          </a:xfrm>
          <a:prstGeom prst="rect">
            <a:avLst/>
          </a:prstGeom>
          <a:noFill/>
        </p:spPr>
        <p:txBody>
          <a:bodyPr wrap="none" rtlCol="0">
            <a:spAutoFit/>
          </a:bodyPr>
          <a:lstStyle/>
          <a:p>
            <a:r>
              <a:rPr lang="en-US" sz="3000" b="1" dirty="0"/>
              <a:t>CONCLUSION</a:t>
            </a:r>
          </a:p>
        </p:txBody>
      </p:sp>
      <p:sp>
        <p:nvSpPr>
          <p:cNvPr id="30" name="TextBox 29">
            <a:extLst>
              <a:ext uri="{FF2B5EF4-FFF2-40B4-BE49-F238E27FC236}">
                <a16:creationId xmlns:a16="http://schemas.microsoft.com/office/drawing/2014/main" id="{D02F6E37-37F9-6592-C495-5DE7C3F36DBC}"/>
              </a:ext>
            </a:extLst>
          </p:cNvPr>
          <p:cNvSpPr txBox="1"/>
          <p:nvPr/>
        </p:nvSpPr>
        <p:spPr>
          <a:xfrm>
            <a:off x="2217906" y="1787308"/>
            <a:ext cx="8297694" cy="3087255"/>
          </a:xfrm>
          <a:prstGeom prst="rect">
            <a:avLst/>
          </a:prstGeom>
          <a:noFill/>
        </p:spPr>
        <p:txBody>
          <a:bodyPr wrap="square">
            <a:spAutoFit/>
          </a:bodyPr>
          <a:lstStyle/>
          <a:p>
            <a:pPr marL="0" marR="0" indent="457200">
              <a:lnSpc>
                <a:spcPct val="200000"/>
              </a:lnSpc>
              <a:spcBef>
                <a:spcPts val="0"/>
              </a:spcBef>
              <a:spcAft>
                <a:spcPts val="80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overall model performs decently in breast cancer detection. It can reliably identify benign cases; however, some false positive cases exist. The overall precision is 0.67. Additionally, in the Malignant cases, the model has decent precision but low recall, indicating many false negatives. Further model tuning is required to improve performance.</a:t>
            </a:r>
          </a:p>
        </p:txBody>
      </p:sp>
      <p:pic>
        <p:nvPicPr>
          <p:cNvPr id="3" name="Audio 2">
            <a:hlinkClick r:id="" action="ppaction://media"/>
            <a:extLst>
              <a:ext uri="{FF2B5EF4-FFF2-40B4-BE49-F238E27FC236}">
                <a16:creationId xmlns:a16="http://schemas.microsoft.com/office/drawing/2014/main" id="{85C0D7E5-CAA3-15CA-573D-C1349AB904E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7041003"/>
      </p:ext>
    </p:extLst>
  </p:cSld>
  <p:clrMapOvr>
    <a:masterClrMapping/>
  </p:clrMapOvr>
  <mc:AlternateContent xmlns:mc="http://schemas.openxmlformats.org/markup-compatibility/2006">
    <mc:Choice xmlns:p14="http://schemas.microsoft.com/office/powerpoint/2010/main" Requires="p14">
      <p:transition spd="slow" p14:dur="2000" advTm="46704"/>
    </mc:Choice>
    <mc:Fallback>
      <p:transition spd="slow" advTm="46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0BAB-DD2D-7931-308B-E7BB801FC2AB}"/>
              </a:ext>
            </a:extLst>
          </p:cNvPr>
          <p:cNvSpPr txBox="1">
            <a:spLocks/>
          </p:cNvSpPr>
          <p:nvPr/>
        </p:nvSpPr>
        <p:spPr bwMode="white">
          <a:xfrm>
            <a:off x="697148" y="1489277"/>
            <a:ext cx="4556417" cy="1733550"/>
          </a:xfrm>
          <a:prstGeom prst="rect">
            <a:avLst/>
          </a:prstGeom>
          <a:effectLst/>
        </p:spPr>
        <p:txBody>
          <a:bodyPr vert="horz" lIns="91440" tIns="45720" rIns="91440" bIns="45720" rtlCol="0" anchor="ctr" anchorCtr="0">
            <a:normAutofit/>
          </a:bodyPr>
          <a:lstStyle>
            <a:lvl1pPr algn="l" defTabSz="457200" rtl="0" eaLnBrk="1" latinLnBrk="0" hangingPunct="1">
              <a:spcBef>
                <a:spcPct val="0"/>
              </a:spcBef>
              <a:buNone/>
              <a:defRPr sz="30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THANK YOU</a:t>
            </a:r>
            <a:endParaRPr lang="en-US" dirty="0"/>
          </a:p>
        </p:txBody>
      </p:sp>
      <p:sp>
        <p:nvSpPr>
          <p:cNvPr id="3" name="Subtitle 2">
            <a:extLst>
              <a:ext uri="{FF2B5EF4-FFF2-40B4-BE49-F238E27FC236}">
                <a16:creationId xmlns:a16="http://schemas.microsoft.com/office/drawing/2014/main" id="{DB1EDE3A-5051-7858-BAB3-BF79C80CB18B}"/>
              </a:ext>
            </a:extLst>
          </p:cNvPr>
          <p:cNvSpPr txBox="1">
            <a:spLocks/>
          </p:cNvSpPr>
          <p:nvPr/>
        </p:nvSpPr>
        <p:spPr bwMode="white">
          <a:xfrm>
            <a:off x="697149" y="3111644"/>
            <a:ext cx="5791200" cy="3240518"/>
          </a:xfrm>
          <a:prstGeom prst="rect">
            <a:avLst/>
          </a:prstGeom>
        </p:spPr>
        <p:txBody>
          <a:bodyPr vert="horz" lIns="91440" tIns="45720" rIns="91440" bIns="45720" rtlCol="0" anchor="t" anchorCtr="0">
            <a:noAutofit/>
          </a:bodyPr>
          <a:lstStyle>
            <a:lvl1pPr marL="0" indent="0" algn="l" defTabSz="457200" rtl="0" eaLnBrk="1" latinLnBrk="0" hangingPunct="1">
              <a:spcBef>
                <a:spcPts val="0"/>
              </a:spcBef>
              <a:spcAft>
                <a:spcPts val="1000"/>
              </a:spcAft>
              <a:buClr>
                <a:schemeClr val="tx1"/>
              </a:buClr>
              <a:buSzPct val="100000"/>
              <a:buFont typeface="Arial"/>
              <a:buNone/>
              <a:defRPr sz="1800" b="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9pPr>
          </a:lstStyle>
          <a:p>
            <a:r>
              <a:rPr lang="en-US"/>
              <a:t>Pavel Makarov</a:t>
            </a:r>
          </a:p>
          <a:p>
            <a:r>
              <a:rPr lang="en-US"/>
              <a:t>mack7151@gmail.com</a:t>
            </a:r>
          </a:p>
          <a:p>
            <a:r>
              <a:rPr lang="en-US"/>
              <a:t>https://www.linkedin.com/in/pavelmakarov90</a:t>
            </a:r>
            <a:endParaRPr lang="en-US" dirty="0"/>
          </a:p>
        </p:txBody>
      </p:sp>
      <p:pic>
        <p:nvPicPr>
          <p:cNvPr id="5" name="Audio 4">
            <a:hlinkClick r:id="" action="ppaction://media"/>
            <a:extLst>
              <a:ext uri="{FF2B5EF4-FFF2-40B4-BE49-F238E27FC236}">
                <a16:creationId xmlns:a16="http://schemas.microsoft.com/office/drawing/2014/main" id="{3CFB836D-C39C-0C7E-FA7C-E0FB6C96BE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9097947"/>
      </p:ext>
    </p:extLst>
  </p:cSld>
  <p:clrMapOvr>
    <a:masterClrMapping/>
  </p:clrMapOvr>
  <mc:AlternateContent xmlns:mc="http://schemas.openxmlformats.org/markup-compatibility/2006">
    <mc:Choice xmlns:p14="http://schemas.microsoft.com/office/powerpoint/2010/main" Requires="p14">
      <p:transition spd="slow" p14:dur="2000" advTm="12312"/>
    </mc:Choice>
    <mc:Fallback>
      <p:transition spd="slow" advTm="12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242" x="1287463" y="3951288"/>
          <p14:tracePt t="3245" x="1296988" y="3951288"/>
          <p14:tracePt t="3251" x="1306513" y="3960813"/>
          <p14:tracePt t="3254" x="1306513" y="3970338"/>
          <p14:tracePt t="3262" x="1336675" y="3979863"/>
          <p14:tracePt t="3271" x="1355725" y="3989388"/>
          <p14:tracePt t="3279" x="1395413" y="3989388"/>
          <p14:tracePt t="3288" x="1423988" y="3998913"/>
          <p14:tracePt t="3296" x="1463675" y="4010025"/>
          <p14:tracePt t="3297" x="1473200" y="4010025"/>
          <p14:tracePt t="3304" x="1511300" y="4010025"/>
          <p14:tracePt t="3313" x="1560513" y="4010025"/>
          <p14:tracePt t="3321" x="1619250" y="4010025"/>
          <p14:tracePt t="3329" x="1668463" y="4010025"/>
          <p14:tracePt t="3330" x="1677988" y="3998913"/>
          <p14:tracePt t="3338" x="1725613" y="3998913"/>
          <p14:tracePt t="3346" x="1784350" y="3979863"/>
          <p14:tracePt t="3354" x="1843088" y="3960813"/>
          <p14:tracePt t="3355" x="1852613" y="3960813"/>
          <p14:tracePt t="3363" x="1901825" y="3951288"/>
          <p14:tracePt t="3371" x="1970088" y="3930650"/>
          <p14:tracePt t="3379" x="2038350" y="3911600"/>
          <p14:tracePt t="3380" x="2057400" y="3902075"/>
          <p14:tracePt t="3387" x="2136775" y="3883025"/>
          <p14:tracePt t="3396" x="2243138" y="3852863"/>
          <p14:tracePt t="3396" x="2252663" y="3852863"/>
          <p14:tracePt t="3404" x="2370138" y="3843338"/>
          <p14:tracePt t="3404" x="2389188" y="3843338"/>
          <p14:tracePt t="3413" x="2546350" y="3824288"/>
          <p14:tracePt t="3421" x="2720975" y="3814763"/>
          <p14:tracePt t="3422" x="2740025" y="3814763"/>
          <p14:tracePt t="3429" x="2906713" y="3814763"/>
          <p14:tracePt t="3430" x="2935288" y="3814763"/>
          <p14:tracePt t="3438" x="3140075" y="3805238"/>
          <p14:tracePt t="3446" x="3355975" y="3794125"/>
          <p14:tracePt t="3447" x="3384550" y="3794125"/>
          <p14:tracePt t="3455" x="3617913" y="3784600"/>
          <p14:tracePt t="3455" x="3648075" y="3784600"/>
          <p14:tracePt t="3463" x="3843338" y="3784600"/>
          <p14:tracePt t="3463" x="3871913" y="3784600"/>
          <p14:tracePt t="3471" x="4076700" y="3775075"/>
          <p14:tracePt t="3471" x="4095750" y="3775075"/>
          <p14:tracePt t="3479" x="4271963" y="3765550"/>
          <p14:tracePt t="3480" x="4291013" y="3765550"/>
          <p14:tracePt t="3488" x="4476750" y="3756025"/>
          <p14:tracePt t="3496" x="4643438" y="3746500"/>
          <p14:tracePt t="3497" x="4662488" y="3746500"/>
          <p14:tracePt t="3504" x="4789488" y="3736975"/>
          <p14:tracePt t="3505" x="4799013" y="3725863"/>
          <p14:tracePt t="3513" x="4926013" y="3725863"/>
          <p14:tracePt t="3521" x="5032375" y="3716338"/>
          <p14:tracePt t="3521" x="5041900" y="3716338"/>
          <p14:tracePt t="3529" x="5110163" y="3706813"/>
          <p14:tracePt t="3530" x="5121275" y="3706813"/>
          <p14:tracePt t="3538" x="5178425" y="3706813"/>
          <p14:tracePt t="3546" x="5227638" y="3697288"/>
          <p14:tracePt t="3554" x="5257800" y="3697288"/>
          <p14:tracePt t="3555" x="5267325" y="3697288"/>
          <p14:tracePt t="3563" x="5286375" y="3697288"/>
          <p14:tracePt t="3571" x="5295900" y="3697288"/>
          <p14:tracePt t="4497" x="5286375" y="3697288"/>
          <p14:tracePt t="4507" x="5276850" y="3697288"/>
          <p14:tracePt t="4533" x="5276850" y="3706813"/>
          <p14:tracePt t="4638" x="5267325" y="3706813"/>
          <p14:tracePt t="4646" x="5267325" y="3716338"/>
          <p14:tracePt t="5998" x="5276850" y="3716338"/>
          <p14:tracePt t="5999" x="5286375" y="3716338"/>
          <p14:tracePt t="6002" x="5295900" y="3716338"/>
          <p14:tracePt t="6004" x="5295900" y="3706813"/>
          <p14:tracePt t="6013" x="5326063" y="3697288"/>
          <p14:tracePt t="6021" x="5335588" y="3687763"/>
          <p14:tracePt t="6029" x="5335588" y="3678238"/>
          <p14:tracePt t="6056" x="5335588" y="3668713"/>
          <p14:tracePt t="6077" x="5335588" y="3657600"/>
          <p14:tracePt t="6078" x="5345113" y="3657600"/>
          <p14:tracePt t="6131" x="5354638" y="3657600"/>
          <p14:tracePt t="6540" x="5354638" y="3648075"/>
          <p14:tracePt t="6561" x="5354638" y="3638550"/>
          <p14:tracePt t="6565" x="5354638" y="3629025"/>
          <p14:tracePt t="6577" x="5354638" y="3619500"/>
          <p14:tracePt t="6579" x="5345113" y="3619500"/>
          <p14:tracePt t="6588" x="5345113" y="3609975"/>
          <p14:tracePt t="6596" x="5335588" y="3589338"/>
          <p14:tracePt t="6604" x="5314950" y="3570288"/>
          <p14:tracePt t="6612" x="5305425" y="3551238"/>
          <p14:tracePt t="6621" x="5276850" y="3521075"/>
          <p14:tracePt t="6621" x="5276850" y="3511550"/>
          <p14:tracePt t="6629" x="5246688" y="3492500"/>
          <p14:tracePt t="6630" x="5237163" y="3492500"/>
          <p14:tracePt t="6638" x="5199063" y="3463925"/>
          <p14:tracePt t="6638" x="5199063" y="3452813"/>
          <p14:tracePt t="6646" x="5159375" y="3433763"/>
          <p14:tracePt t="6646" x="5149850" y="3424238"/>
          <p14:tracePt t="6654" x="5110163" y="3405188"/>
          <p14:tracePt t="6655" x="5100638" y="3405188"/>
          <p14:tracePt t="6662" x="5041900" y="3375025"/>
          <p14:tracePt t="6671" x="4984750" y="3355975"/>
          <p14:tracePt t="6671" x="4973638" y="3346450"/>
          <p14:tracePt t="6679" x="4916488" y="3325813"/>
          <p14:tracePt t="6688" x="4837113" y="3306763"/>
          <p14:tracePt t="6689" x="4827588" y="3297238"/>
          <p14:tracePt t="6696" x="4759325" y="3287713"/>
          <p14:tracePt t="6696" x="4749800" y="3287713"/>
          <p14:tracePt t="6705" x="4662488" y="3268663"/>
          <p14:tracePt t="6712" x="4584700" y="3257550"/>
          <p14:tracePt t="6721" x="4506913" y="3248025"/>
          <p14:tracePt t="6721" x="4486275" y="3248025"/>
          <p14:tracePt t="6729" x="4418013" y="3248025"/>
          <p14:tracePt t="6730" x="4408488" y="3248025"/>
          <p14:tracePt t="6738" x="4340225" y="3248025"/>
          <p14:tracePt t="6738" x="4321175" y="3238500"/>
          <p14:tracePt t="6746" x="4262438" y="3238500"/>
          <p14:tracePt t="6746" x="4252913" y="3238500"/>
          <p14:tracePt t="6754" x="4203700" y="3238500"/>
          <p14:tracePt t="6755" x="4194175" y="3238500"/>
          <p14:tracePt t="6762" x="4135438" y="3238500"/>
          <p14:tracePt t="6771" x="4095750" y="3238500"/>
          <p14:tracePt t="6779" x="4076700" y="3248025"/>
          <p14:tracePt t="6780" x="4067175" y="3248025"/>
          <p14:tracePt t="6788" x="4048125" y="3257550"/>
          <p14:tracePt t="6788" x="4048125" y="3268663"/>
          <p14:tracePt t="6796" x="4038600" y="3268663"/>
          <p14:tracePt t="6804" x="4038600" y="3278188"/>
          <p14:tracePt t="6813" x="4027488" y="3287713"/>
          <p14:tracePt t="6813" x="4017963" y="3287713"/>
          <p14:tracePt t="6821" x="4017963" y="3297238"/>
          <p14:tracePt t="6821" x="4017963" y="3306763"/>
          <p14:tracePt t="6832" x="4017963" y="3316288"/>
          <p14:tracePt t="6837" x="4008438" y="3316288"/>
          <p14:tracePt t="6847" x="4008438" y="3325813"/>
          <p14:tracePt t="6859" x="4008438" y="3336925"/>
          <p14:tracePt t="6865" x="4008438" y="3346450"/>
          <p14:tracePt t="6880" x="4008438" y="3355975"/>
          <p14:tracePt t="6895" x="4008438" y="3365500"/>
          <p14:tracePt t="7036" x="3998913" y="3365500"/>
          <p14:tracePt t="7060" x="3989388" y="3365500"/>
          <p14:tracePt t="7069" x="3979863" y="3365500"/>
          <p14:tracePt t="7079" x="3970338" y="3365500"/>
          <p14:tracePt t="7082" x="3970338" y="3355975"/>
          <p14:tracePt t="7087" x="3959225" y="3355975"/>
          <p14:tracePt t="7096" x="3930650" y="3346450"/>
          <p14:tracePt t="7097" x="3930650" y="3336925"/>
          <p14:tracePt t="7097" x="3921125" y="3336925"/>
          <p14:tracePt t="7104" x="3890963" y="3325813"/>
          <p14:tracePt t="7113" x="3843338" y="3316288"/>
          <p14:tracePt t="7121" x="3803650" y="3306763"/>
          <p14:tracePt t="7129" x="3744913" y="3297238"/>
          <p14:tracePt t="7130" x="3744913" y="3287713"/>
          <p14:tracePt t="7138" x="3676650" y="3278188"/>
          <p14:tracePt t="7146" x="3617913" y="3268663"/>
          <p14:tracePt t="7154" x="3549650" y="3257550"/>
          <p14:tracePt t="7155" x="3530600" y="3257550"/>
          <p14:tracePt t="7163" x="3462338" y="3248025"/>
          <p14:tracePt t="7171" x="3403600" y="3248025"/>
          <p14:tracePt t="7172" x="3394075" y="3248025"/>
          <p14:tracePt t="7179" x="3344863" y="3248025"/>
          <p14:tracePt t="7180" x="3335338" y="3248025"/>
          <p14:tracePt t="7188" x="3287713" y="3248025"/>
          <p14:tracePt t="7196" x="3248025" y="3248025"/>
          <p14:tracePt t="7204" x="3219450" y="3248025"/>
          <p14:tracePt t="7213" x="3198813" y="3248025"/>
          <p14:tracePt t="7222" x="3189288" y="3248025"/>
          <p14:tracePt t="7229" x="3179763" y="3257550"/>
          <p14:tracePt t="7240" x="3179763" y="3268663"/>
          <p14:tracePt t="7246" x="3179763" y="3278188"/>
          <p14:tracePt t="7254" x="3170238" y="3287713"/>
          <p14:tracePt t="7262" x="3170238" y="3316288"/>
          <p14:tracePt t="7271" x="3160713" y="3336925"/>
          <p14:tracePt t="7272" x="3160713" y="3346450"/>
          <p14:tracePt t="7272" x="3160713" y="3355975"/>
          <p14:tracePt t="7279" x="3151188" y="3375025"/>
          <p14:tracePt t="7287" x="3140075" y="3414713"/>
          <p14:tracePt t="7296" x="3140075" y="3443288"/>
          <p14:tracePt t="7304" x="3140075" y="3492500"/>
          <p14:tracePt t="7313" x="3140075" y="3541713"/>
          <p14:tracePt t="7321" x="3140075" y="3579813"/>
          <p14:tracePt t="7321" x="3140075" y="3600450"/>
          <p14:tracePt t="7329" x="3140075" y="3657600"/>
          <p14:tracePt t="7337" x="3160713" y="3706813"/>
          <p14:tracePt t="7346" x="3170238" y="3784600"/>
          <p14:tracePt t="7346" x="3170238" y="3794125"/>
          <p14:tracePt t="7354" x="3189288" y="3852863"/>
          <p14:tracePt t="7355" x="3198813" y="3862388"/>
          <p14:tracePt t="7362" x="3219450" y="3930650"/>
          <p14:tracePt t="7371" x="3248025" y="3998913"/>
          <p14:tracePt t="7379" x="3276600" y="4057650"/>
          <p14:tracePt t="7380" x="3276600" y="4078288"/>
          <p14:tracePt t="7387" x="3316288" y="4137025"/>
          <p14:tracePt t="7396" x="3344863" y="4184650"/>
          <p14:tracePt t="7396" x="3355975" y="4194175"/>
          <p14:tracePt t="7404" x="3384550" y="4243388"/>
          <p14:tracePt t="7405" x="3384550" y="4252913"/>
          <p14:tracePt t="7413" x="3433763" y="4292600"/>
          <p14:tracePt t="7421" x="3471863" y="4341813"/>
          <p14:tracePt t="7422" x="3481388" y="4351338"/>
          <p14:tracePt t="7429" x="3521075" y="4370388"/>
          <p14:tracePt t="7430" x="3521075" y="4379913"/>
          <p14:tracePt t="7438" x="3570288" y="4410075"/>
          <p14:tracePt t="7446" x="3608388" y="4438650"/>
          <p14:tracePt t="7455" x="3657600" y="4448175"/>
          <p14:tracePt t="7463" x="3716338" y="4457700"/>
          <p14:tracePt t="7471" x="3754438" y="4467225"/>
          <p14:tracePt t="7471" x="3765550" y="4467225"/>
          <p14:tracePt t="7479" x="3813175" y="4467225"/>
          <p14:tracePt t="7488" x="3871913" y="4467225"/>
          <p14:tracePt t="7496" x="3940175" y="4457700"/>
          <p14:tracePt t="7504" x="4017963" y="4429125"/>
          <p14:tracePt t="7505" x="4027488" y="4429125"/>
          <p14:tracePt t="7512" x="4086225" y="4398963"/>
          <p14:tracePt t="7513" x="4095750" y="4398963"/>
          <p14:tracePt t="7521" x="4144963" y="4370388"/>
          <p14:tracePt t="7529" x="4194175" y="4330700"/>
          <p14:tracePt t="7530" x="4194175" y="4321175"/>
          <p14:tracePt t="7537" x="4232275" y="4273550"/>
          <p14:tracePt t="7546" x="4262438" y="4205288"/>
          <p14:tracePt t="7554" x="4271963" y="4116388"/>
          <p14:tracePt t="7555" x="4271963" y="4106863"/>
          <p14:tracePt t="7562" x="4271963" y="3998913"/>
          <p14:tracePt t="7563" x="4271963" y="3979863"/>
          <p14:tracePt t="7571" x="4252913" y="3862388"/>
          <p14:tracePt t="7579" x="4194175" y="3687763"/>
          <p14:tracePt t="7587" x="4106863" y="3532188"/>
          <p14:tracePt t="7596" x="4008438" y="3405188"/>
          <p14:tracePt t="7604" x="3890963" y="3287713"/>
          <p14:tracePt t="7604" x="3871913" y="3287713"/>
          <p14:tracePt t="7613" x="3744913" y="3209925"/>
          <p14:tracePt t="7613" x="3725863" y="3189288"/>
          <p14:tracePt t="7621" x="3598863" y="3141663"/>
          <p14:tracePt t="7621" x="3579813" y="3141663"/>
          <p14:tracePt t="7629" x="3452813" y="3092450"/>
          <p14:tracePt t="7629" x="3433763" y="3092450"/>
          <p14:tracePt t="7637" x="3276600" y="3052763"/>
          <p14:tracePt t="7638" x="3257550" y="3043238"/>
          <p14:tracePt t="7646" x="3130550" y="3024188"/>
          <p14:tracePt t="7654" x="2965450" y="3014663"/>
          <p14:tracePt t="7655" x="2955925" y="3005138"/>
          <p14:tracePt t="7662" x="2808288" y="2995613"/>
          <p14:tracePt t="7671" x="2662238" y="2995613"/>
          <p14:tracePt t="7671" x="2643188" y="2995613"/>
          <p14:tracePt t="7679" x="2516188" y="2995613"/>
          <p14:tracePt t="7680" x="2506663" y="2995613"/>
          <p14:tracePt t="7688" x="2379663" y="2995613"/>
          <p14:tracePt t="7688" x="2370138" y="2995613"/>
          <p14:tracePt t="7696" x="2273300" y="3005138"/>
          <p14:tracePt t="7696" x="2262188" y="3014663"/>
          <p14:tracePt t="7705" x="2165350" y="3033713"/>
          <p14:tracePt t="7706" x="2155825" y="3033713"/>
          <p14:tracePt t="7713" x="2097088" y="3063875"/>
          <p14:tracePt t="7721" x="2047875" y="3101975"/>
          <p14:tracePt t="7729" x="2000250" y="3141663"/>
          <p14:tracePt t="7730" x="1989138" y="3151188"/>
          <p14:tracePt t="7738" x="1960563" y="3200400"/>
          <p14:tracePt t="7746" x="1941513" y="3257550"/>
          <p14:tracePt t="7754" x="1920875" y="3316288"/>
          <p14:tracePt t="7754" x="1920875" y="3325813"/>
          <p14:tracePt t="7763" x="1920875" y="3384550"/>
          <p14:tracePt t="7763" x="1920875" y="3394075"/>
          <p14:tracePt t="7771" x="1920875" y="3443288"/>
          <p14:tracePt t="7771" x="1920875" y="3452813"/>
          <p14:tracePt t="7779" x="1920875" y="3511550"/>
          <p14:tracePt t="7788" x="1931988" y="3570288"/>
          <p14:tracePt t="7788" x="1931988" y="3579813"/>
          <p14:tracePt t="7796" x="1941513" y="3619500"/>
          <p14:tracePt t="7804" x="1951038" y="3657600"/>
          <p14:tracePt t="7805" x="1951038" y="3668713"/>
          <p14:tracePt t="7813" x="1960563" y="3706813"/>
          <p14:tracePt t="7821" x="1970088" y="3736975"/>
          <p14:tracePt t="7829" x="1979613" y="3765550"/>
          <p14:tracePt t="7837" x="1989138" y="3784600"/>
          <p14:tracePt t="7846" x="2000250" y="3805238"/>
          <p14:tracePt t="7854" x="2009775" y="3824288"/>
          <p14:tracePt t="7862" x="2019300" y="3843338"/>
          <p14:tracePt t="7871" x="2019300" y="3852863"/>
          <p14:tracePt t="7879" x="2028825" y="3862388"/>
          <p14:tracePt t="7887" x="2028825" y="3873500"/>
          <p14:tracePt t="7897" x="2028825" y="3883025"/>
          <p14:tracePt t="7904" x="2028825" y="3892550"/>
          <p14:tracePt t="7941" x="2028825" y="3902075"/>
          <p14:tracePt t="7989" x="2028825" y="3911600"/>
          <p14:tracePt t="8001" x="2028825" y="3921125"/>
          <p14:tracePt t="8005" x="2028825" y="3930650"/>
          <p14:tracePt t="8012" x="2028825" y="3941763"/>
          <p14:tracePt t="8015" x="2038350" y="3941763"/>
          <p14:tracePt t="8021" x="2038350" y="3951288"/>
          <p14:tracePt t="8022" x="2038350" y="3960813"/>
          <p14:tracePt t="8029" x="2057400" y="3989388"/>
          <p14:tracePt t="8038" x="2078038" y="4038600"/>
          <p14:tracePt t="8046" x="2125663" y="4106863"/>
          <p14:tracePt t="8046" x="2136775" y="4116388"/>
          <p14:tracePt t="8054" x="2205038" y="4205288"/>
          <p14:tracePt t="8054" x="2214563" y="4214813"/>
          <p14:tracePt t="8063" x="2330450" y="4330700"/>
          <p14:tracePt t="8063" x="2360613" y="4360863"/>
          <p14:tracePt t="8071" x="2506663" y="4478338"/>
          <p14:tracePt t="8071" x="2535238" y="4497388"/>
          <p14:tracePt t="8079" x="2740025" y="4643438"/>
          <p14:tracePt t="8080" x="2779713" y="4672013"/>
          <p14:tracePt t="8087" x="3092450" y="4848225"/>
          <p14:tracePt t="8096" x="3481388" y="5033963"/>
          <p14:tracePt t="8097" x="3530600" y="5062538"/>
          <p14:tracePt t="8104" x="3921125" y="5208588"/>
          <p14:tracePt t="8105" x="3970338" y="5238750"/>
          <p14:tracePt t="8105" x="4027488" y="5257800"/>
          <p14:tracePt t="8112" x="4438650" y="5403850"/>
          <p14:tracePt t="8121" x="4905375" y="5530850"/>
          <p14:tracePt t="8121" x="4964113" y="5551488"/>
          <p14:tracePt t="8129" x="5354638" y="5648325"/>
          <p14:tracePt t="8130" x="5403850" y="5657850"/>
          <p14:tracePt t="8138" x="5822950" y="5735638"/>
          <p14:tracePt t="8138" x="5872163" y="5745163"/>
          <p14:tracePt t="8146" x="6173788" y="5775325"/>
          <p14:tracePt t="8154" x="6465888" y="5794375"/>
          <p14:tracePt t="8155" x="6505575" y="5803900"/>
          <p14:tracePt t="8163" x="6729413" y="5803900"/>
          <p14:tracePt t="8171" x="6924675" y="5803900"/>
          <p14:tracePt t="8171" x="6945313" y="5794375"/>
          <p14:tracePt t="8179" x="7091363" y="5775325"/>
          <p14:tracePt t="8180" x="7100888" y="5775325"/>
          <p14:tracePt t="8188" x="7218363" y="5745163"/>
          <p14:tracePt t="8188" x="7227888" y="5745163"/>
          <p14:tracePt t="8196" x="7296150" y="5735638"/>
          <p14:tracePt t="8196" x="7305675" y="5735638"/>
          <p14:tracePt t="8205" x="7354888" y="5716588"/>
          <p14:tracePt t="8212" x="7373938" y="5707063"/>
          <p14:tracePt t="8241" x="7373938" y="5697538"/>
          <p14:tracePt t="8252" x="7364413" y="5697538"/>
          <p14:tracePt t="8256" x="7354888" y="5697538"/>
          <p14:tracePt t="8263" x="7343775" y="5697538"/>
          <p14:tracePt t="8271" x="7334250" y="5697538"/>
          <p14:tracePt t="8279" x="7315200" y="5688013"/>
          <p14:tracePt t="8288" x="7305675" y="5688013"/>
          <p14:tracePt t="8296" x="7296150" y="5688013"/>
          <p14:tracePt t="8304" x="7286625" y="5688013"/>
          <p14:tracePt t="8313" x="7275513" y="5688013"/>
          <p14:tracePt t="10923" x="7265988" y="5688013"/>
          <p14:tracePt t="10925" x="7265988" y="5676900"/>
          <p14:tracePt t="10929" x="7256463" y="5676900"/>
          <p14:tracePt t="10938" x="7246938" y="5676900"/>
          <p14:tracePt t="10946" x="7227888" y="5676900"/>
          <p14:tracePt t="10955" x="7207250" y="5676900"/>
          <p14:tracePt t="10962" x="7188200" y="5676900"/>
          <p14:tracePt t="10971" x="7169150" y="5676900"/>
          <p14:tracePt t="10979" x="7138988" y="5676900"/>
          <p14:tracePt t="10987" x="7129463" y="5676900"/>
          <p14:tracePt t="10996" x="7110413" y="5676900"/>
          <p14:tracePt t="11004" x="7100888" y="5667375"/>
          <p14:tracePt t="11013" x="7091363" y="5667375"/>
          <p14:tracePt t="11021" x="7070725" y="5667375"/>
          <p14:tracePt t="11029" x="7061200" y="5667375"/>
          <p14:tracePt t="11058" x="7051675" y="5667375"/>
          <p14:tracePt t="11209" x="7051675" y="5657850"/>
          <p14:tracePt t="11212" x="7051675" y="5648325"/>
          <p14:tracePt t="11213" x="7051675" y="5638800"/>
          <p14:tracePt t="11222" x="7061200" y="5570538"/>
          <p14:tracePt t="11229" x="7091363" y="5443538"/>
          <p14:tracePt t="11230" x="7091363" y="5424488"/>
          <p14:tracePt t="11237" x="7110413" y="5208588"/>
          <p14:tracePt t="11246" x="7110413" y="4935538"/>
          <p14:tracePt t="11247" x="7110413" y="4897438"/>
          <p14:tracePt t="11254" x="7042150" y="4575175"/>
          <p14:tracePt t="11263" x="6924675" y="4233863"/>
          <p14:tracePt t="11271" x="6750050" y="3930650"/>
          <p14:tracePt t="11271" x="6740525" y="3902075"/>
          <p14:tracePt t="11279" x="6573838" y="3687763"/>
          <p14:tracePt t="11279" x="6545263" y="3657600"/>
          <p14:tracePt t="11287" x="6388100" y="3482975"/>
          <p14:tracePt t="11296" x="6261100" y="3375025"/>
          <p14:tracePt t="11304" x="6223000" y="3355975"/>
          <p14:tracePt t="11531" x="6213475" y="3346450"/>
          <p14:tracePt t="11533" x="6213475" y="3336925"/>
          <p14:tracePt t="11538" x="6203950" y="3297238"/>
          <p14:tracePt t="11546" x="6183313" y="3200400"/>
          <p14:tracePt t="11547" x="6183313" y="3179763"/>
          <p14:tracePt t="11547" x="6183313" y="3160713"/>
          <p14:tracePt t="11554" x="6192838" y="3043238"/>
          <p14:tracePt t="11554" x="6192838" y="3014663"/>
          <p14:tracePt t="11563" x="6232525" y="2732088"/>
          <p14:tracePt t="11563" x="6232525" y="2692400"/>
          <p14:tracePt t="11571" x="6291263" y="2292350"/>
          <p14:tracePt t="11571" x="6300788" y="2243138"/>
          <p14:tracePt t="11580" x="6359525" y="1649413"/>
          <p14:tracePt t="11588" x="6437313" y="1004888"/>
          <p14:tracePt t="11596" x="6524625" y="273050"/>
          <p14:tracePt t="11596" x="6534150" y="17621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42667" y="155564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529590" y="2880148"/>
            <a:ext cx="3814235" cy="1260000"/>
          </a:xfrm>
        </p:spPr>
        <p:txBody>
          <a:bodyPr/>
          <a:lstStyle/>
          <a:p>
            <a:r>
              <a:rPr lang="en-US" dirty="0"/>
              <a:t>Agenda</a:t>
            </a:r>
          </a:p>
        </p:txBody>
      </p:sp>
      <p:sp>
        <p:nvSpPr>
          <p:cNvPr id="8" name="Text Placeholder 7">
            <a:extLst>
              <a:ext uri="{FF2B5EF4-FFF2-40B4-BE49-F238E27FC236}">
                <a16:creationId xmlns:a16="http://schemas.microsoft.com/office/drawing/2014/main" id="{53A6919C-EF25-4B83-3BE1-1352D7B4D50D}"/>
              </a:ext>
            </a:extLst>
          </p:cNvPr>
          <p:cNvSpPr>
            <a:spLocks noGrp="1"/>
          </p:cNvSpPr>
          <p:nvPr>
            <p:ph type="body" sz="half" idx="2"/>
          </p:nvPr>
        </p:nvSpPr>
        <p:spPr>
          <a:xfrm>
            <a:off x="5916706" y="2313579"/>
            <a:ext cx="5453903" cy="2836186"/>
          </a:xfrm>
        </p:spPr>
        <p:txBody>
          <a:bodyPr>
            <a:normAutofit fontScale="92500"/>
          </a:bodyPr>
          <a:lstStyle/>
          <a:p>
            <a:pPr algn="l"/>
            <a:r>
              <a:rPr lang="en-US" sz="2800" dirty="0"/>
              <a:t>Introduction and Problem Statement</a:t>
            </a:r>
          </a:p>
          <a:p>
            <a:pPr algn="l"/>
            <a:r>
              <a:rPr lang="en-US" sz="2800" dirty="0"/>
              <a:t>Data Description</a:t>
            </a:r>
          </a:p>
          <a:p>
            <a:pPr algn="l"/>
            <a:r>
              <a:rPr lang="en-US" sz="2800" dirty="0"/>
              <a:t>Methods</a:t>
            </a:r>
          </a:p>
          <a:p>
            <a:pPr algn="l"/>
            <a:r>
              <a:rPr lang="en-US" sz="2800" dirty="0"/>
              <a:t>Analysis</a:t>
            </a:r>
          </a:p>
          <a:p>
            <a:pPr algn="l"/>
            <a:r>
              <a:rPr lang="en-US" sz="2800" dirty="0"/>
              <a:t>Conclusion</a:t>
            </a:r>
          </a:p>
          <a:p>
            <a:pPr algn="l"/>
            <a:endParaRPr lang="en-US" sz="2800" dirty="0"/>
          </a:p>
        </p:txBody>
      </p:sp>
      <p:pic>
        <p:nvPicPr>
          <p:cNvPr id="13" name="Audio 12">
            <a:hlinkClick r:id="" action="ppaction://media"/>
            <a:extLst>
              <a:ext uri="{FF2B5EF4-FFF2-40B4-BE49-F238E27FC236}">
                <a16:creationId xmlns:a16="http://schemas.microsoft.com/office/drawing/2014/main" id="{ADDC8C9B-9AB4-B8C8-098D-F0E96D4F3E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2962290"/>
      </p:ext>
    </p:extLst>
  </p:cSld>
  <p:clrMapOvr>
    <a:masterClrMapping/>
  </p:clrMapOvr>
  <mc:AlternateContent xmlns:mc="http://schemas.openxmlformats.org/markup-compatibility/2006">
    <mc:Choice xmlns:p14="http://schemas.microsoft.com/office/powerpoint/2010/main" Requires="p14">
      <p:transition spd="slow" p14:dur="2000" advTm="17995"/>
    </mc:Choice>
    <mc:Fallback>
      <p:transition spd="slow" advTm="1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47000">
              <a:schemeClr val="accent3">
                <a:lumMod val="89000"/>
              </a:schemeClr>
            </a:gs>
            <a:gs pos="69000">
              <a:schemeClr val="accent3">
                <a:lumMod val="75000"/>
              </a:schemeClr>
            </a:gs>
            <a:gs pos="100000">
              <a:schemeClr val="accent3">
                <a:alpha val="89000"/>
                <a:lumMod val="66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73F30B-67CB-4984-4E35-2A9F11CFEBB4}"/>
              </a:ext>
            </a:extLst>
          </p:cNvPr>
          <p:cNvSpPr txBox="1"/>
          <p:nvPr/>
        </p:nvSpPr>
        <p:spPr>
          <a:xfrm>
            <a:off x="941295" y="1336555"/>
            <a:ext cx="10623176" cy="4832092"/>
          </a:xfrm>
          <a:prstGeom prst="rect">
            <a:avLst/>
          </a:prstGeom>
          <a:noFill/>
        </p:spPr>
        <p:txBody>
          <a:bodyPr wrap="square">
            <a:spAutoFit/>
          </a:bodyPr>
          <a:lstStyle/>
          <a:p>
            <a:pPr marL="914400" lvl="1" indent="-457200">
              <a:buFont typeface="Arial" panose="020B0604020202020204" pitchFamily="34" charset="0"/>
              <a:buChar char="•"/>
            </a:pPr>
            <a:r>
              <a:rPr lang="en-US" sz="2800" dirty="0"/>
              <a:t>Breast cancer accounts for approximately 30% of all new female cancer cases annually, making it the most common type of cancer in women.</a:t>
            </a:r>
          </a:p>
          <a:p>
            <a:pPr marL="914400" lvl="1" indent="-457200">
              <a:buFont typeface="Arial" panose="020B0604020202020204" pitchFamily="34" charset="0"/>
              <a:buChar char="•"/>
            </a:pPr>
            <a:r>
              <a:rPr lang="en-US" sz="2800" dirty="0"/>
              <a:t> The human eye can not always detect minor changes at the early stages </a:t>
            </a:r>
          </a:p>
          <a:p>
            <a:pPr marL="914400" lvl="1" indent="-457200">
              <a:buFont typeface="Arial" panose="020B0604020202020204" pitchFamily="34" charset="0"/>
              <a:buChar char="•"/>
            </a:pPr>
            <a:r>
              <a:rPr lang="en-US" sz="2800" dirty="0"/>
              <a:t>Modern Convolutional Neural Networks can find patterns and changes in the image that are relevant to malignant types of tumor</a:t>
            </a:r>
          </a:p>
          <a:p>
            <a:pPr marL="914400" lvl="1" indent="-457200">
              <a:buFont typeface="Arial" panose="020B0604020202020204" pitchFamily="34" charset="0"/>
              <a:buChar char="•"/>
            </a:pPr>
            <a:r>
              <a:rPr lang="en-US" sz="2800" dirty="0"/>
              <a:t>This project can serve as an additional tool to previously developed classification model based on nuclei laboratory testing results</a:t>
            </a:r>
          </a:p>
        </p:txBody>
      </p:sp>
      <p:sp>
        <p:nvSpPr>
          <p:cNvPr id="13" name="TextBox 12">
            <a:extLst>
              <a:ext uri="{FF2B5EF4-FFF2-40B4-BE49-F238E27FC236}">
                <a16:creationId xmlns:a16="http://schemas.microsoft.com/office/drawing/2014/main" id="{DEF7590F-9CBC-96F6-5894-5D6623DAA690}"/>
              </a:ext>
            </a:extLst>
          </p:cNvPr>
          <p:cNvSpPr txBox="1"/>
          <p:nvPr/>
        </p:nvSpPr>
        <p:spPr>
          <a:xfrm>
            <a:off x="5369668" y="560960"/>
            <a:ext cx="2260555" cy="553998"/>
          </a:xfrm>
          <a:prstGeom prst="rect">
            <a:avLst/>
          </a:prstGeom>
          <a:noFill/>
        </p:spPr>
        <p:txBody>
          <a:bodyPr wrap="none" rtlCol="0">
            <a:spAutoFit/>
          </a:bodyPr>
          <a:lstStyle/>
          <a:p>
            <a:r>
              <a:rPr lang="en-US" sz="3000" b="1" dirty="0"/>
              <a:t>Introduction</a:t>
            </a:r>
          </a:p>
        </p:txBody>
      </p:sp>
      <p:pic>
        <p:nvPicPr>
          <p:cNvPr id="3" name="Audio 2">
            <a:hlinkClick r:id="" action="ppaction://media"/>
            <a:extLst>
              <a:ext uri="{FF2B5EF4-FFF2-40B4-BE49-F238E27FC236}">
                <a16:creationId xmlns:a16="http://schemas.microsoft.com/office/drawing/2014/main" id="{4B042D33-D16E-24AE-C81D-CE0E1E0393C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3894933"/>
      </p:ext>
    </p:extLst>
  </p:cSld>
  <p:clrMapOvr>
    <a:masterClrMapping/>
  </p:clrMapOvr>
  <mc:AlternateContent xmlns:mc="http://schemas.openxmlformats.org/markup-compatibility/2006">
    <mc:Choice xmlns:p14="http://schemas.microsoft.com/office/powerpoint/2010/main" Requires="p14">
      <p:transition spd="slow" p14:dur="2000" advTm="56930"/>
    </mc:Choice>
    <mc:Fallback>
      <p:transition spd="slow" advTm="56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0" y="2722938"/>
            <a:ext cx="3814235" cy="1260000"/>
          </a:xfrm>
        </p:spPr>
        <p:txBody>
          <a:bodyPr/>
          <a:lstStyle/>
          <a:p>
            <a:r>
              <a:rPr lang="en-US" b="1" dirty="0"/>
              <a:t>Data selection</a:t>
            </a:r>
          </a:p>
        </p:txBody>
      </p:sp>
      <p:sp>
        <p:nvSpPr>
          <p:cNvPr id="8" name="Text Placeholder 7">
            <a:extLst>
              <a:ext uri="{FF2B5EF4-FFF2-40B4-BE49-F238E27FC236}">
                <a16:creationId xmlns:a16="http://schemas.microsoft.com/office/drawing/2014/main" id="{53A6919C-EF25-4B83-3BE1-1352D7B4D50D}"/>
              </a:ext>
            </a:extLst>
          </p:cNvPr>
          <p:cNvSpPr>
            <a:spLocks noGrp="1"/>
          </p:cNvSpPr>
          <p:nvPr>
            <p:ph type="body" sz="half" idx="2"/>
          </p:nvPr>
        </p:nvSpPr>
        <p:spPr>
          <a:xfrm>
            <a:off x="4320988" y="464651"/>
            <a:ext cx="7727577" cy="2900268"/>
          </a:xfrm>
        </p:spPr>
        <p:txBody>
          <a:bodyPr>
            <a:noAutofit/>
          </a:bodyPr>
          <a:lstStyle/>
          <a:p>
            <a:pPr algn="l"/>
            <a:r>
              <a:rPr lang="en-US" sz="2000" dirty="0">
                <a:effectLst/>
                <a:latin typeface="Aptos" panose="020B0004020202020204" pitchFamily="34" charset="0"/>
                <a:ea typeface="Aptos" panose="020B0004020202020204" pitchFamily="34" charset="0"/>
                <a:cs typeface="Times New Roman" panose="02020603050405020304" pitchFamily="18" charset="0"/>
              </a:rPr>
              <a:t>The curated Breast Imaging Subset of the Digital Database for Screening Mammography (CBIS-DDSM) data set was obtained from Kaggle</a:t>
            </a:r>
          </a:p>
          <a:p>
            <a:pPr algn="l"/>
            <a:r>
              <a:rPr lang="en-US" sz="2000" dirty="0">
                <a:latin typeface="Aptos" panose="020B0004020202020204" pitchFamily="34" charset="0"/>
                <a:ea typeface="Aptos" panose="020B0004020202020204" pitchFamily="34" charset="0"/>
                <a:cs typeface="Times New Roman" panose="02020603050405020304" pitchFamily="18" charset="0"/>
              </a:rPr>
              <a:t>It consists of jpeg format images and tabular data</a:t>
            </a:r>
            <a:r>
              <a:rPr lang="en-US" sz="2000" dirty="0">
                <a:effectLst/>
                <a:latin typeface="Aptos" panose="020B0004020202020204" pitchFamily="34" charset="0"/>
                <a:ea typeface="Aptos" panose="020B0004020202020204" pitchFamily="34" charset="0"/>
                <a:cs typeface="Times New Roman" panose="02020603050405020304" pitchFamily="18" charset="0"/>
              </a:rPr>
              <a:t> in csv format.</a:t>
            </a:r>
          </a:p>
          <a:p>
            <a:pPr algn="l"/>
            <a:endParaRPr lang="en-US" sz="2000" dirty="0">
              <a:latin typeface="Aptos" panose="020B0004020202020204" pitchFamily="34" charset="0"/>
              <a:cs typeface="Times New Roman" panose="02020603050405020304" pitchFamily="18" charset="0"/>
            </a:endParaRPr>
          </a:p>
          <a:p>
            <a:pPr algn="l"/>
            <a:r>
              <a:rPr lang="en-US" sz="2000" dirty="0">
                <a:latin typeface="Aptos" panose="020B0004020202020204" pitchFamily="34" charset="0"/>
                <a:cs typeface="Times New Roman" panose="02020603050405020304" pitchFamily="18" charset="0"/>
              </a:rPr>
              <a:t>There are 6774 pictures of three types</a:t>
            </a:r>
          </a:p>
          <a:p>
            <a:pPr algn="l"/>
            <a:endParaRPr lang="en-US" sz="2000" dirty="0">
              <a:latin typeface="Aptos" panose="020B0004020202020204" pitchFamily="34" charset="0"/>
              <a:cs typeface="Times New Roman" panose="02020603050405020304" pitchFamily="18" charset="0"/>
            </a:endParaRPr>
          </a:p>
          <a:p>
            <a:pPr algn="l"/>
            <a:r>
              <a:rPr lang="en-US" sz="2000" dirty="0">
                <a:latin typeface="Aptos" panose="020B0004020202020204" pitchFamily="34" charset="0"/>
                <a:cs typeface="Times New Roman" panose="02020603050405020304" pitchFamily="18" charset="0"/>
              </a:rPr>
              <a:t> Full mammograms		Cropped images 		ROI mask images</a:t>
            </a:r>
            <a:endParaRPr lang="en-US" sz="2000" dirty="0"/>
          </a:p>
        </p:txBody>
      </p:sp>
      <p:pic>
        <p:nvPicPr>
          <p:cNvPr id="6" name="Graphic 5" descr="Research outline">
            <a:extLst>
              <a:ext uri="{FF2B5EF4-FFF2-40B4-BE49-F238E27FC236}">
                <a16:creationId xmlns:a16="http://schemas.microsoft.com/office/drawing/2014/main" id="{A2E8D236-EE81-5DA5-EE43-6333FBAB39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847" y="1624077"/>
            <a:ext cx="1398494" cy="1398494"/>
          </a:xfrm>
          <a:prstGeom prst="rect">
            <a:avLst/>
          </a:prstGeom>
        </p:spPr>
      </p:pic>
      <p:pic>
        <p:nvPicPr>
          <p:cNvPr id="9" name="Picture 8">
            <a:extLst>
              <a:ext uri="{FF2B5EF4-FFF2-40B4-BE49-F238E27FC236}">
                <a16:creationId xmlns:a16="http://schemas.microsoft.com/office/drawing/2014/main" id="{43B946FF-BAE3-23B4-499A-18F1ECE81404}"/>
              </a:ext>
            </a:extLst>
          </p:cNvPr>
          <p:cNvPicPr>
            <a:picLocks noChangeAspect="1"/>
          </p:cNvPicPr>
          <p:nvPr/>
        </p:nvPicPr>
        <p:blipFill>
          <a:blip r:embed="rId6"/>
          <a:stretch>
            <a:fillRect/>
          </a:stretch>
        </p:blipFill>
        <p:spPr>
          <a:xfrm>
            <a:off x="4456122" y="3699504"/>
            <a:ext cx="1639878" cy="2368713"/>
          </a:xfrm>
          <a:prstGeom prst="rect">
            <a:avLst/>
          </a:prstGeom>
        </p:spPr>
      </p:pic>
      <p:pic>
        <p:nvPicPr>
          <p:cNvPr id="12" name="Picture 11">
            <a:extLst>
              <a:ext uri="{FF2B5EF4-FFF2-40B4-BE49-F238E27FC236}">
                <a16:creationId xmlns:a16="http://schemas.microsoft.com/office/drawing/2014/main" id="{5938E707-B5A0-31CC-7B03-BFAAB4E79A5F}"/>
              </a:ext>
            </a:extLst>
          </p:cNvPr>
          <p:cNvPicPr>
            <a:picLocks noChangeAspect="1"/>
          </p:cNvPicPr>
          <p:nvPr/>
        </p:nvPicPr>
        <p:blipFill>
          <a:blip r:embed="rId7"/>
          <a:stretch>
            <a:fillRect/>
          </a:stretch>
        </p:blipFill>
        <p:spPr>
          <a:xfrm>
            <a:off x="10307172" y="3793108"/>
            <a:ext cx="1383977" cy="2282666"/>
          </a:xfrm>
          <a:prstGeom prst="rect">
            <a:avLst/>
          </a:prstGeom>
        </p:spPr>
      </p:pic>
      <p:pic>
        <p:nvPicPr>
          <p:cNvPr id="14" name="Picture 13">
            <a:extLst>
              <a:ext uri="{FF2B5EF4-FFF2-40B4-BE49-F238E27FC236}">
                <a16:creationId xmlns:a16="http://schemas.microsoft.com/office/drawing/2014/main" id="{23A09242-C4E8-56D0-BCF2-91D2065CD2A2}"/>
              </a:ext>
            </a:extLst>
          </p:cNvPr>
          <p:cNvPicPr>
            <a:picLocks noChangeAspect="1"/>
          </p:cNvPicPr>
          <p:nvPr/>
        </p:nvPicPr>
        <p:blipFill>
          <a:blip r:embed="rId8"/>
          <a:stretch>
            <a:fillRect/>
          </a:stretch>
        </p:blipFill>
        <p:spPr>
          <a:xfrm>
            <a:off x="6770202" y="3785551"/>
            <a:ext cx="2661552" cy="2116485"/>
          </a:xfrm>
          <a:prstGeom prst="rect">
            <a:avLst/>
          </a:prstGeom>
        </p:spPr>
      </p:pic>
      <p:pic>
        <p:nvPicPr>
          <p:cNvPr id="4" name="Audio 3">
            <a:hlinkClick r:id="" action="ppaction://media"/>
            <a:extLst>
              <a:ext uri="{FF2B5EF4-FFF2-40B4-BE49-F238E27FC236}">
                <a16:creationId xmlns:a16="http://schemas.microsoft.com/office/drawing/2014/main" id="{B4D13A0C-0ABD-E7C0-AF26-7480D93170B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8859260"/>
      </p:ext>
    </p:extLst>
  </p:cSld>
  <p:clrMapOvr>
    <a:masterClrMapping/>
  </p:clrMapOvr>
  <mc:AlternateContent xmlns:mc="http://schemas.openxmlformats.org/markup-compatibility/2006">
    <mc:Choice xmlns:p14="http://schemas.microsoft.com/office/powerpoint/2010/main" Requires="p14">
      <p:transition spd="slow" p14:dur="2000" advTm="63008"/>
    </mc:Choice>
    <mc:Fallback>
      <p:transition spd="slow" advTm="63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1884" x="5162550" y="6491288"/>
          <p14:tracePt t="31973" x="4427538" y="6818313"/>
          <p14:tracePt t="31974" x="4448175" y="6799263"/>
          <p14:tracePt t="31975" x="4448175" y="6770688"/>
          <p14:tracePt t="31975" x="4467225" y="6750050"/>
          <p14:tracePt t="31977" x="4486275" y="6711950"/>
          <p14:tracePt t="31982" x="4545013" y="6594475"/>
          <p14:tracePt t="31983" x="4564063" y="6565900"/>
          <p14:tracePt t="31991" x="4652963" y="6350000"/>
          <p14:tracePt t="31999" x="4740275" y="6116638"/>
          <p14:tracePt t="32000" x="4749800" y="6076950"/>
          <p14:tracePt t="32008" x="4827588" y="5853113"/>
          <p14:tracePt t="32008" x="4837113" y="5824538"/>
          <p14:tracePt t="32009" x="4837113" y="5784850"/>
          <p14:tracePt t="32016" x="4905375" y="5561013"/>
          <p14:tracePt t="32016" x="4916488" y="5530850"/>
          <p14:tracePt t="32024" x="4994275" y="5238750"/>
          <p14:tracePt t="32033" x="5081588" y="4956175"/>
          <p14:tracePt t="32033" x="5081588" y="4926013"/>
          <p14:tracePt t="32041" x="5140325" y="4692650"/>
          <p14:tracePt t="32049" x="5189538" y="4506913"/>
          <p14:tracePt t="32050" x="5199063" y="4478338"/>
          <p14:tracePt t="32057" x="5227638" y="4341813"/>
          <p14:tracePt t="32066" x="5267325" y="4205288"/>
          <p14:tracePt t="32074" x="5286375" y="4116388"/>
          <p14:tracePt t="32083" x="5286375" y="4048125"/>
          <p14:tracePt t="32083" x="5286375" y="4029075"/>
          <p14:tracePt t="32091" x="5286375" y="3989388"/>
          <p14:tracePt t="32091" x="5286375" y="3979863"/>
          <p14:tracePt t="32100" x="5286375" y="3941763"/>
          <p14:tracePt t="32108" x="5286375" y="3911600"/>
          <p14:tracePt t="32116" x="5286375" y="3902075"/>
          <p14:tracePt t="32124" x="5286375" y="3883025"/>
          <p14:tracePt t="32533" x="5276850" y="3883025"/>
          <p14:tracePt t="32539" x="5267325" y="3883025"/>
          <p14:tracePt t="32541" x="5257800" y="3873500"/>
          <p14:tracePt t="32549" x="5237163" y="3862388"/>
          <p14:tracePt t="32557" x="5199063" y="3843338"/>
          <p14:tracePt t="32566" x="5168900" y="3824288"/>
          <p14:tracePt t="32574" x="5130800" y="3805238"/>
          <p14:tracePt t="32582" x="5110163" y="3794125"/>
          <p14:tracePt t="32591" x="5091113" y="3794125"/>
          <p14:tracePt t="32599" x="5072063" y="3794125"/>
          <p14:tracePt t="32608" x="5053013" y="3805238"/>
          <p14:tracePt t="32608" x="5053013" y="3814763"/>
          <p14:tracePt t="32616" x="5032375" y="3833813"/>
          <p14:tracePt t="32624" x="5003800" y="3862388"/>
          <p14:tracePt t="32633" x="4964113" y="3902075"/>
          <p14:tracePt t="32633" x="4954588" y="3911600"/>
          <p14:tracePt t="32641" x="4926013" y="3960813"/>
          <p14:tracePt t="32641" x="4916488" y="3960813"/>
          <p14:tracePt t="32650" x="4876800" y="4019550"/>
          <p14:tracePt t="32658" x="4837113" y="4087813"/>
          <p14:tracePt t="32658" x="4837113" y="4097338"/>
          <p14:tracePt t="32666" x="4799013" y="4175125"/>
          <p14:tracePt t="32674" x="4759325" y="4243388"/>
          <p14:tracePt t="32683" x="4721225" y="4321175"/>
          <p14:tracePt t="32683" x="4721225" y="4341813"/>
          <p14:tracePt t="32684" x="4711700" y="4341813"/>
          <p14:tracePt t="32691" x="4691063" y="4398963"/>
          <p14:tracePt t="32699" x="4672013" y="4457700"/>
          <p14:tracePt t="32708" x="4662488" y="4506913"/>
          <p14:tracePt t="32708" x="4662488" y="4516438"/>
          <p14:tracePt t="32716" x="4662488" y="4546600"/>
          <p14:tracePt t="32724" x="4662488" y="4584700"/>
          <p14:tracePt t="32733" x="4672013" y="4603750"/>
          <p14:tracePt t="32741" x="4691063" y="4633913"/>
          <p14:tracePt t="32749" x="4700588" y="4652963"/>
          <p14:tracePt t="32758" x="4730750" y="4672013"/>
          <p14:tracePt t="32766" x="4740275" y="4683125"/>
          <p14:tracePt t="32766" x="4749800" y="4683125"/>
          <p14:tracePt t="32774" x="4768850" y="4692650"/>
          <p14:tracePt t="32783" x="4779963" y="4702175"/>
          <p14:tracePt t="32791" x="4799013" y="4702175"/>
          <p14:tracePt t="32792" x="4799013" y="4711700"/>
          <p14:tracePt t="32799" x="4808538" y="4711700"/>
          <p14:tracePt t="32811" x="4818063" y="4711700"/>
          <p14:tracePt t="32818" x="4818063" y="4721225"/>
          <p14:tracePt t="32825" x="4827588" y="4721225"/>
          <p14:tracePt t="32918" x="4827588" y="4711700"/>
          <p14:tracePt t="32927" x="4827588" y="4702175"/>
          <p14:tracePt t="32932" x="4827588" y="4692650"/>
          <p14:tracePt t="32941" x="4827588" y="4683125"/>
          <p14:tracePt t="32952" x="4827588" y="4672013"/>
          <p14:tracePt t="32964" x="4827588" y="4662488"/>
          <p14:tracePt t="34650" x="4818063" y="4662488"/>
          <p14:tracePt t="34666" x="4808538" y="4662488"/>
          <p14:tracePt t="34670" x="4799013" y="4662488"/>
          <p14:tracePt t="34675" x="4789488" y="4662488"/>
          <p14:tracePt t="34682" x="4759325" y="4672013"/>
          <p14:tracePt t="34683" x="4749800" y="4672013"/>
          <p14:tracePt t="34691" x="4711700" y="4692650"/>
          <p14:tracePt t="34699" x="4672013" y="4711700"/>
          <p14:tracePt t="34708" x="4632325" y="4751388"/>
          <p14:tracePt t="34708" x="4622800" y="4751388"/>
          <p14:tracePt t="34710" x="4622800" y="4760913"/>
          <p14:tracePt t="34710" x="4613275" y="4760913"/>
          <p14:tracePt t="34716" x="4584700" y="4789488"/>
          <p14:tracePt t="34724" x="4554538" y="4848225"/>
          <p14:tracePt t="34725" x="4545013" y="4857750"/>
          <p14:tracePt t="34732" x="4525963" y="4916488"/>
          <p14:tracePt t="34733" x="4525963" y="4926013"/>
          <p14:tracePt t="34741" x="4506913" y="4994275"/>
          <p14:tracePt t="34749" x="4495800" y="5062538"/>
          <p14:tracePt t="34757" x="4495800" y="5140325"/>
          <p14:tracePt t="34758" x="4495800" y="5151438"/>
          <p14:tracePt t="34766" x="4486275" y="5208588"/>
          <p14:tracePt t="34766" x="4486275" y="5219700"/>
          <p14:tracePt t="34774" x="4486275" y="5287963"/>
          <p14:tracePt t="34782" x="4486275" y="5356225"/>
          <p14:tracePt t="34783" x="4486275" y="5365750"/>
          <p14:tracePt t="34791" x="4486275" y="5424488"/>
          <p14:tracePt t="34799" x="4506913" y="5472113"/>
          <p14:tracePt t="34807" x="4525963" y="5502275"/>
          <p14:tracePt t="34808" x="4525963" y="5511800"/>
          <p14:tracePt t="34816" x="4545013" y="5530850"/>
          <p14:tracePt t="34824" x="4554538" y="5540375"/>
          <p14:tracePt t="34833" x="4575175" y="5551488"/>
          <p14:tracePt t="34834" x="4584700" y="5551488"/>
          <p14:tracePt t="34841" x="4594225" y="5551488"/>
          <p14:tracePt t="34850" x="4603750" y="5551488"/>
          <p14:tracePt t="34858" x="4622800" y="5551488"/>
          <p14:tracePt t="34867" x="4632325" y="5551488"/>
          <p14:tracePt t="34874" x="4652963" y="5551488"/>
          <p14:tracePt t="34882" x="4672013" y="5551488"/>
          <p14:tracePt t="34891" x="4681538" y="5540375"/>
          <p14:tracePt t="34900" x="4700588" y="5530850"/>
          <p14:tracePt t="34907" x="4711700" y="5521325"/>
          <p14:tracePt t="34916" x="4721225" y="5511800"/>
          <p14:tracePt t="34924" x="4730750" y="5511800"/>
          <p14:tracePt t="34932" x="4730750" y="5502275"/>
          <p14:tracePt t="34941" x="4740275" y="5492750"/>
          <p14:tracePt t="34963" x="4749800" y="5492750"/>
          <p14:tracePt t="34975" x="4749800" y="5483225"/>
          <p14:tracePt t="34998" x="4749800" y="5472113"/>
          <p14:tracePt t="35001" x="4759325" y="5472113"/>
          <p14:tracePt t="35008" x="4759325" y="5462588"/>
          <p14:tracePt t="35016" x="4759325" y="5453063"/>
          <p14:tracePt t="35024" x="4759325" y="5443538"/>
          <p14:tracePt t="35025" x="4768850" y="5443538"/>
          <p14:tracePt t="35032" x="4768850" y="5434013"/>
          <p14:tracePt t="35041" x="4768850" y="5414963"/>
          <p14:tracePt t="35049" x="4779963" y="5403850"/>
          <p14:tracePt t="35058" x="4789488" y="5394325"/>
          <p14:tracePt t="35058" x="4789488" y="5384800"/>
          <p14:tracePt t="35066" x="4789488" y="5375275"/>
          <p14:tracePt t="35074" x="4789488" y="5365750"/>
          <p14:tracePt t="35075" x="4789488" y="5356225"/>
          <p14:tracePt t="35082" x="4799013" y="5356225"/>
          <p14:tracePt t="35091" x="4799013" y="5346700"/>
          <p14:tracePt t="35100" x="4799013" y="5335588"/>
          <p14:tracePt t="35597" x="4789488" y="5335588"/>
          <p14:tracePt t="35683" x="4779963" y="5335588"/>
          <p14:tracePt t="35806" x="4779963" y="5326063"/>
          <p14:tracePt t="35809" x="4789488" y="5326063"/>
          <p14:tracePt t="35816" x="4799013" y="5326063"/>
          <p14:tracePt t="35824" x="4818063" y="5316538"/>
          <p14:tracePt t="35833" x="4848225" y="5307013"/>
          <p14:tracePt t="35841" x="4905375" y="5287963"/>
          <p14:tracePt t="35850" x="4994275" y="5257800"/>
          <p14:tracePt t="35857" x="5100638" y="5238750"/>
          <p14:tracePt t="35866" x="5257800" y="5208588"/>
          <p14:tracePt t="35867" x="5276850" y="5208588"/>
          <p14:tracePt t="35874" x="5441950" y="5180013"/>
          <p14:tracePt t="35875" x="5462588" y="5180013"/>
          <p14:tracePt t="35883" x="5627688" y="5151438"/>
          <p14:tracePt t="35883" x="5657850" y="5140325"/>
          <p14:tracePt t="35891" x="5842000" y="5111750"/>
          <p14:tracePt t="35899" x="6046788" y="5062538"/>
          <p14:tracePt t="35900" x="6067425" y="5053013"/>
          <p14:tracePt t="35907" x="6232525" y="5003800"/>
          <p14:tracePt t="35908" x="6251575" y="4994275"/>
          <p14:tracePt t="35916" x="6418263" y="4935538"/>
          <p14:tracePt t="35916" x="6446838" y="4926013"/>
          <p14:tracePt t="35924" x="6632575" y="4867275"/>
          <p14:tracePt t="35925" x="6651625" y="4857750"/>
          <p14:tracePt t="35933" x="6808788" y="4810125"/>
          <p14:tracePt t="35933" x="6827838" y="4810125"/>
          <p14:tracePt t="35941" x="6983413" y="4751388"/>
          <p14:tracePt t="35949" x="7129463" y="4702175"/>
          <p14:tracePt t="35950" x="7150100" y="4692650"/>
          <p14:tracePt t="35957" x="7256463" y="4652963"/>
          <p14:tracePt t="35958" x="7265988" y="4643438"/>
          <p14:tracePt t="35966" x="7364413" y="4603750"/>
          <p14:tracePt t="35975" x="7423150" y="4575175"/>
          <p14:tracePt t="35975" x="7432675" y="4565650"/>
          <p14:tracePt t="35982" x="7461250" y="4546600"/>
          <p14:tracePt t="35983" x="7470775" y="4535488"/>
          <p14:tracePt t="35991" x="7491413" y="4525963"/>
          <p14:tracePt t="35999" x="7500938" y="4516438"/>
          <p14:tracePt t="36008" x="7500938" y="4506913"/>
          <p14:tracePt t="45241" x="7510463" y="4506913"/>
          <p14:tracePt t="45250" x="7519988" y="4506913"/>
          <p14:tracePt t="45256" x="7529513" y="4506913"/>
          <p14:tracePt t="45257" x="7539038" y="4506913"/>
          <p14:tracePt t="45266" x="7559675" y="4506913"/>
          <p14:tracePt t="45274" x="7588250" y="4506913"/>
          <p14:tracePt t="45283" x="7627938" y="4506913"/>
          <p14:tracePt t="45291" x="7666038" y="4506913"/>
          <p14:tracePt t="45291" x="7675563" y="4506913"/>
          <p14:tracePt t="45299" x="7724775" y="4506913"/>
          <p14:tracePt t="45307" x="7783513" y="4497388"/>
          <p14:tracePt t="45316" x="7842250" y="4497388"/>
          <p14:tracePt t="45324" x="7889875" y="4487863"/>
          <p14:tracePt t="45333" x="7948613" y="4487863"/>
          <p14:tracePt t="45333" x="7959725" y="4487863"/>
          <p14:tracePt t="45341" x="7997825" y="4478338"/>
          <p14:tracePt t="45341" x="8007350" y="4467225"/>
          <p14:tracePt t="45349" x="8075613" y="4467225"/>
          <p14:tracePt t="45357" x="8134350" y="4457700"/>
          <p14:tracePt t="45358" x="8143875" y="4448175"/>
          <p14:tracePt t="45366" x="8221663" y="4429125"/>
          <p14:tracePt t="45374" x="8310563" y="4410075"/>
          <p14:tracePt t="45382" x="8397875" y="4389438"/>
          <p14:tracePt t="45383" x="8407400" y="4389438"/>
          <p14:tracePt t="45391" x="8485188" y="4370388"/>
          <p14:tracePt t="45391" x="8494713" y="4370388"/>
          <p14:tracePt t="45400" x="8574088" y="4341813"/>
          <p14:tracePt t="45407" x="8612188" y="4330700"/>
          <p14:tracePt t="45408" x="8631238" y="4330700"/>
          <p14:tracePt t="45416" x="8661400" y="4311650"/>
          <p14:tracePt t="45416" x="8670925" y="4311650"/>
          <p14:tracePt t="45424" x="8689975" y="4302125"/>
          <p14:tracePt t="45432" x="8710613" y="4292600"/>
          <p14:tracePt t="45441" x="8720138" y="4283075"/>
          <p14:tracePt t="45463" x="8720138" y="4273550"/>
          <p14:tracePt t="45515" x="8729663" y="4273550"/>
          <p14:tracePt t="45520" x="8739188" y="4273550"/>
          <p14:tracePt t="45525" x="8739188" y="4262438"/>
          <p14:tracePt t="45533" x="8758238" y="4262438"/>
          <p14:tracePt t="45541" x="8797925" y="4262438"/>
          <p14:tracePt t="45549" x="8856663" y="4262438"/>
          <p14:tracePt t="45559" x="8953500" y="4262438"/>
          <p14:tracePt t="45566" x="9061450" y="4273550"/>
          <p14:tracePt t="45566" x="9070975" y="4283075"/>
          <p14:tracePt t="45574" x="9226550" y="4311650"/>
          <p14:tracePt t="45583" x="9402763" y="4351338"/>
          <p14:tracePt t="45584" x="9431338" y="4360863"/>
          <p14:tracePt t="45584" x="9461500" y="4360863"/>
          <p14:tracePt t="45591" x="9617075" y="4389438"/>
          <p14:tracePt t="45591" x="9636125" y="4389438"/>
          <p14:tracePt t="45599" x="9861550" y="4419600"/>
          <p14:tracePt t="45600" x="9890125" y="4429125"/>
          <p14:tracePt t="45607" x="10066338" y="4448175"/>
          <p14:tracePt t="45608" x="10094913" y="4457700"/>
          <p14:tracePt t="45616" x="10290175" y="4478338"/>
          <p14:tracePt t="45624" x="10466388" y="4497388"/>
          <p14:tracePt t="45633" x="10631488" y="4497388"/>
          <p14:tracePt t="45633" x="10650538" y="4497388"/>
          <p14:tracePt t="45641" x="10758488" y="4497388"/>
          <p14:tracePt t="45641" x="10777538" y="4497388"/>
          <p14:tracePt t="45650" x="10895013" y="4497388"/>
          <p14:tracePt t="45657" x="10972800" y="4487863"/>
          <p14:tracePt t="45666" x="11022013" y="4467225"/>
          <p14:tracePt t="45674" x="11041063" y="4448175"/>
          <p14:tracePt t="45682" x="11050588" y="4419600"/>
          <p14:tracePt t="45691" x="11022013" y="4389438"/>
          <p14:tracePt t="45699" x="10963275" y="4360863"/>
          <p14:tracePt t="45707" x="10885488" y="4330700"/>
          <p14:tracePt t="45709" x="10875963" y="4321175"/>
          <p14:tracePt t="45709" x="10864850" y="4321175"/>
          <p14:tracePt t="45716" x="10787063" y="4283075"/>
          <p14:tracePt t="45724" x="10748963" y="4273550"/>
          <p14:tracePt t="45922" x="10748963" y="4262438"/>
          <p14:tracePt t="45937" x="10748963" y="4252913"/>
          <p14:tracePt t="45940" x="10739438" y="4252913"/>
          <p14:tracePt t="45949" x="10728325" y="4252913"/>
          <p14:tracePt t="45957" x="10718800" y="4252913"/>
          <p14:tracePt t="45963" x="10709275" y="4252913"/>
          <p14:tracePt t="45966" x="10699750" y="4252913"/>
          <p14:tracePt t="45975" x="10690225" y="4252913"/>
          <p14:tracePt t="45982" x="10671175" y="4252913"/>
          <p14:tracePt t="45991" x="10650538" y="4252913"/>
          <p14:tracePt t="45999" x="10641013" y="4252913"/>
          <p14:tracePt t="46008" x="10621963" y="4252913"/>
          <p14:tracePt t="46016" x="10612438" y="4252913"/>
          <p14:tracePt t="46024" x="10602913" y="4252913"/>
          <p14:tracePt t="46039" x="10591800" y="4252913"/>
          <p14:tracePt t="46047" x="10582275" y="4252913"/>
          <p14:tracePt t="46059" x="10572750" y="4252913"/>
          <p14:tracePt t="46068" x="10563225" y="4252913"/>
          <p14:tracePt t="46076" x="10553700" y="4252913"/>
          <p14:tracePt t="46080" x="10544175" y="4252913"/>
          <p14:tracePt t="46093" x="10534650" y="4252913"/>
          <p14:tracePt t="46135" x="10523538" y="4252913"/>
          <p14:tracePt t="49628" x="10514013" y="4252913"/>
          <p14:tracePt t="49635" x="10504488" y="4252913"/>
          <p14:tracePt t="49638" x="10494963" y="4243388"/>
          <p14:tracePt t="49645" x="10485438" y="4243388"/>
          <p14:tracePt t="49650" x="10485438" y="4233863"/>
          <p14:tracePt t="49658" x="10475913" y="4233863"/>
          <p14:tracePt t="49666" x="10455275" y="4224338"/>
          <p14:tracePt t="49674" x="10455275" y="4214813"/>
          <p14:tracePt t="49675" x="10445750" y="4214813"/>
          <p14:tracePt t="49739" x="10436225" y="4214813"/>
          <p14:tracePt t="50377" x="10426700" y="4214813"/>
          <p14:tracePt t="50383" x="10417175" y="4214813"/>
          <p14:tracePt t="50392" x="10407650" y="4214813"/>
          <p14:tracePt t="50399" x="10398125" y="4214813"/>
          <p14:tracePt t="50404" x="10387013" y="4214813"/>
          <p14:tracePt t="50407" x="10377488" y="4214813"/>
          <p14:tracePt t="50416" x="10358438" y="4214813"/>
          <p14:tracePt t="50424" x="10339388" y="4214813"/>
          <p14:tracePt t="50432" x="10318750" y="4214813"/>
          <p14:tracePt t="50441" x="10299700" y="4214813"/>
          <p14:tracePt t="50450" x="10280650" y="4214813"/>
          <p14:tracePt t="50458" x="10260013" y="4224338"/>
          <p14:tracePt t="50466" x="10250488" y="4224338"/>
          <p14:tracePt t="50466" x="10240963" y="4224338"/>
          <p14:tracePt t="50475" x="10221913" y="4224338"/>
          <p14:tracePt t="50482" x="10202863" y="4224338"/>
          <p14:tracePt t="50491" x="10182225" y="4224338"/>
          <p14:tracePt t="50499" x="10163175" y="4224338"/>
          <p14:tracePt t="50508" x="10153650" y="4224338"/>
          <p14:tracePt t="50508" x="10144125" y="4224338"/>
          <p14:tracePt t="50516" x="10134600" y="4224338"/>
          <p14:tracePt t="50524" x="10123488" y="4224338"/>
          <p14:tracePt t="50534" x="10113963" y="4224338"/>
          <p14:tracePt t="50545" x="10104438" y="4224338"/>
          <p14:tracePt t="50550" x="10094913" y="4224338"/>
          <p14:tracePt t="50561" x="10085388" y="4224338"/>
          <p14:tracePt t="50575" x="10075863" y="4224338"/>
          <p14:tracePt t="50594" x="10066338" y="4224338"/>
          <p14:tracePt t="50607" x="10055225" y="4224338"/>
          <p14:tracePt t="50646" x="10045700" y="42243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3095625" y="-196538"/>
            <a:ext cx="6000750" cy="1260000"/>
          </a:xfrm>
        </p:spPr>
        <p:txBody>
          <a:bodyPr/>
          <a:lstStyle/>
          <a:p>
            <a:r>
              <a:rPr lang="en-US" dirty="0"/>
              <a:t>Tabular data description </a:t>
            </a:r>
          </a:p>
        </p:txBody>
      </p:sp>
      <p:pic>
        <p:nvPicPr>
          <p:cNvPr id="6" name="Picture 5">
            <a:extLst>
              <a:ext uri="{FF2B5EF4-FFF2-40B4-BE49-F238E27FC236}">
                <a16:creationId xmlns:a16="http://schemas.microsoft.com/office/drawing/2014/main" id="{EF263C63-1846-23BB-5407-18DC31B3A6D7}"/>
              </a:ext>
            </a:extLst>
          </p:cNvPr>
          <p:cNvPicPr>
            <a:picLocks noChangeAspect="1"/>
          </p:cNvPicPr>
          <p:nvPr/>
        </p:nvPicPr>
        <p:blipFill>
          <a:blip r:embed="rId4"/>
          <a:stretch>
            <a:fillRect/>
          </a:stretch>
        </p:blipFill>
        <p:spPr>
          <a:xfrm>
            <a:off x="638913" y="1637414"/>
            <a:ext cx="3374547" cy="4799049"/>
          </a:xfrm>
          <a:prstGeom prst="rect">
            <a:avLst/>
          </a:prstGeom>
        </p:spPr>
      </p:pic>
      <p:pic>
        <p:nvPicPr>
          <p:cNvPr id="9" name="Picture 8">
            <a:extLst>
              <a:ext uri="{FF2B5EF4-FFF2-40B4-BE49-F238E27FC236}">
                <a16:creationId xmlns:a16="http://schemas.microsoft.com/office/drawing/2014/main" id="{22700348-3DE4-041F-CCFB-E4E322C71787}"/>
              </a:ext>
            </a:extLst>
          </p:cNvPr>
          <p:cNvPicPr>
            <a:picLocks noChangeAspect="1"/>
          </p:cNvPicPr>
          <p:nvPr/>
        </p:nvPicPr>
        <p:blipFill>
          <a:blip r:embed="rId5"/>
          <a:stretch>
            <a:fillRect/>
          </a:stretch>
        </p:blipFill>
        <p:spPr>
          <a:xfrm>
            <a:off x="4360456" y="1637414"/>
            <a:ext cx="3371850" cy="2990850"/>
          </a:xfrm>
          <a:prstGeom prst="rect">
            <a:avLst/>
          </a:prstGeom>
        </p:spPr>
      </p:pic>
      <p:pic>
        <p:nvPicPr>
          <p:cNvPr id="12" name="Picture 11">
            <a:extLst>
              <a:ext uri="{FF2B5EF4-FFF2-40B4-BE49-F238E27FC236}">
                <a16:creationId xmlns:a16="http://schemas.microsoft.com/office/drawing/2014/main" id="{D783F590-D369-26AC-AF99-5EC4B2713A93}"/>
              </a:ext>
            </a:extLst>
          </p:cNvPr>
          <p:cNvPicPr>
            <a:picLocks noChangeAspect="1"/>
          </p:cNvPicPr>
          <p:nvPr/>
        </p:nvPicPr>
        <p:blipFill>
          <a:blip r:embed="rId6"/>
          <a:stretch>
            <a:fillRect/>
          </a:stretch>
        </p:blipFill>
        <p:spPr>
          <a:xfrm>
            <a:off x="8178542" y="1637414"/>
            <a:ext cx="3419475" cy="3000375"/>
          </a:xfrm>
          <a:prstGeom prst="rect">
            <a:avLst/>
          </a:prstGeom>
        </p:spPr>
      </p:pic>
      <p:sp>
        <p:nvSpPr>
          <p:cNvPr id="13" name="TextBox 12">
            <a:extLst>
              <a:ext uri="{FF2B5EF4-FFF2-40B4-BE49-F238E27FC236}">
                <a16:creationId xmlns:a16="http://schemas.microsoft.com/office/drawing/2014/main" id="{E68796C3-5B00-6290-981C-8F2E368CAFAB}"/>
              </a:ext>
            </a:extLst>
          </p:cNvPr>
          <p:cNvSpPr txBox="1"/>
          <p:nvPr/>
        </p:nvSpPr>
        <p:spPr>
          <a:xfrm>
            <a:off x="1642345" y="1165772"/>
            <a:ext cx="1367682" cy="369332"/>
          </a:xfrm>
          <a:prstGeom prst="rect">
            <a:avLst/>
          </a:prstGeom>
          <a:noFill/>
        </p:spPr>
        <p:txBody>
          <a:bodyPr wrap="none" rtlCol="0">
            <a:spAutoFit/>
          </a:bodyPr>
          <a:lstStyle/>
          <a:p>
            <a:r>
              <a:rPr lang="en-US" dirty="0"/>
              <a:t>DICOM data</a:t>
            </a:r>
          </a:p>
        </p:txBody>
      </p:sp>
      <p:sp>
        <p:nvSpPr>
          <p:cNvPr id="14" name="TextBox 13">
            <a:extLst>
              <a:ext uri="{FF2B5EF4-FFF2-40B4-BE49-F238E27FC236}">
                <a16:creationId xmlns:a16="http://schemas.microsoft.com/office/drawing/2014/main" id="{6D0A2E03-75B4-9BCA-056E-4CA45CE8CE3D}"/>
              </a:ext>
            </a:extLst>
          </p:cNvPr>
          <p:cNvSpPr txBox="1"/>
          <p:nvPr/>
        </p:nvSpPr>
        <p:spPr>
          <a:xfrm>
            <a:off x="5176517" y="1165772"/>
            <a:ext cx="1838965" cy="369332"/>
          </a:xfrm>
          <a:prstGeom prst="rect">
            <a:avLst/>
          </a:prstGeom>
          <a:noFill/>
        </p:spPr>
        <p:txBody>
          <a:bodyPr wrap="none" rtlCol="0">
            <a:spAutoFit/>
          </a:bodyPr>
          <a:lstStyle/>
          <a:p>
            <a:r>
              <a:rPr lang="en-US" dirty="0"/>
              <a:t>Calcification data</a:t>
            </a:r>
          </a:p>
        </p:txBody>
      </p:sp>
      <p:sp>
        <p:nvSpPr>
          <p:cNvPr id="15" name="TextBox 14">
            <a:extLst>
              <a:ext uri="{FF2B5EF4-FFF2-40B4-BE49-F238E27FC236}">
                <a16:creationId xmlns:a16="http://schemas.microsoft.com/office/drawing/2014/main" id="{F8435A45-BFB7-C66F-BAD0-D6E1B7E60EC3}"/>
              </a:ext>
            </a:extLst>
          </p:cNvPr>
          <p:cNvSpPr txBox="1"/>
          <p:nvPr/>
        </p:nvSpPr>
        <p:spPr>
          <a:xfrm>
            <a:off x="9507513" y="1165772"/>
            <a:ext cx="1151277" cy="369332"/>
          </a:xfrm>
          <a:prstGeom prst="rect">
            <a:avLst/>
          </a:prstGeom>
          <a:noFill/>
        </p:spPr>
        <p:txBody>
          <a:bodyPr wrap="none" rtlCol="0">
            <a:spAutoFit/>
          </a:bodyPr>
          <a:lstStyle/>
          <a:p>
            <a:r>
              <a:rPr lang="en-US" dirty="0"/>
              <a:t>Mass data</a:t>
            </a:r>
          </a:p>
        </p:txBody>
      </p:sp>
      <p:pic>
        <p:nvPicPr>
          <p:cNvPr id="4" name="Audio 3">
            <a:hlinkClick r:id="" action="ppaction://media"/>
            <a:extLst>
              <a:ext uri="{FF2B5EF4-FFF2-40B4-BE49-F238E27FC236}">
                <a16:creationId xmlns:a16="http://schemas.microsoft.com/office/drawing/2014/main" id="{03E50297-970A-2E60-8CA6-DB804C76E63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3169500"/>
      </p:ext>
    </p:extLst>
  </p:cSld>
  <p:clrMapOvr>
    <a:masterClrMapping/>
  </p:clrMapOvr>
  <mc:AlternateContent xmlns:mc="http://schemas.openxmlformats.org/markup-compatibility/2006">
    <mc:Choice xmlns:p14="http://schemas.microsoft.com/office/powerpoint/2010/main" Requires="p14">
      <p:transition spd="slow" p14:dur="2000" advTm="67619"/>
    </mc:Choice>
    <mc:Fallback>
      <p:transition spd="slow" advTm="6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9571" x="10036175" y="4224338"/>
          <p14:tracePt t="9778" x="10026650" y="4224338"/>
          <p14:tracePt t="9780" x="10017125" y="4224338"/>
          <p14:tracePt t="9782" x="10017125" y="4214813"/>
          <p14:tracePt t="9790" x="9998075" y="4205288"/>
          <p14:tracePt t="9798" x="9958388" y="4184650"/>
          <p14:tracePt t="9799" x="9958388" y="4175125"/>
          <p14:tracePt t="9807" x="9899650" y="4156075"/>
          <p14:tracePt t="9815" x="9840913" y="4116388"/>
          <p14:tracePt t="9816" x="9831388" y="4116388"/>
          <p14:tracePt t="9823" x="9744075" y="4068763"/>
          <p14:tracePt t="9824" x="9734550" y="4068763"/>
          <p14:tracePt t="9832" x="9626600" y="4010025"/>
          <p14:tracePt t="9840" x="9520238" y="3951288"/>
          <p14:tracePt t="9841" x="9490075" y="3941763"/>
          <p14:tracePt t="9848" x="9402763" y="3883025"/>
          <p14:tracePt t="9849" x="9383713" y="3873500"/>
          <p14:tracePt t="9857" x="9285288" y="3805238"/>
          <p14:tracePt t="9857" x="9275763" y="3805238"/>
          <p14:tracePt t="9858" x="9256713" y="3784600"/>
          <p14:tracePt t="9865" x="9158288" y="3716338"/>
          <p14:tracePt t="9873" x="9040813" y="3629025"/>
          <p14:tracePt t="9874" x="9031288" y="3619500"/>
          <p14:tracePt t="9882" x="8915400" y="3521075"/>
          <p14:tracePt t="9890" x="8797925" y="3433763"/>
          <p14:tracePt t="9891" x="8778875" y="3424238"/>
          <p14:tracePt t="9898" x="8680450" y="3355975"/>
          <p14:tracePt t="9899" x="8661400" y="3336925"/>
          <p14:tracePt t="9907" x="8553450" y="3257550"/>
          <p14:tracePt t="9908" x="8543925" y="3248025"/>
          <p14:tracePt t="9915" x="8447088" y="3179763"/>
          <p14:tracePt t="9923" x="8369300" y="3121025"/>
          <p14:tracePt t="9924" x="8348663" y="3121025"/>
          <p14:tracePt t="9931" x="8289925" y="3092450"/>
          <p14:tracePt t="9932" x="8289925" y="3082925"/>
          <p14:tracePt t="9940" x="8232775" y="3063875"/>
          <p14:tracePt t="9948" x="8193088" y="3043238"/>
          <p14:tracePt t="9949" x="8183563" y="3043238"/>
          <p14:tracePt t="9957" x="8164513" y="3033713"/>
          <p14:tracePt t="9966" x="8143875" y="3024188"/>
          <p14:tracePt t="10228" x="8134350" y="3024188"/>
          <p14:tracePt t="20158" x="8124825" y="3024188"/>
          <p14:tracePt t="20171" x="8115300" y="3024188"/>
          <p14:tracePt t="20177" x="8105775" y="3024188"/>
          <p14:tracePt t="20186" x="8096250" y="3014663"/>
          <p14:tracePt t="20195" x="8085138" y="3014663"/>
          <p14:tracePt t="20204" x="8075613" y="3014663"/>
          <p14:tracePt t="20206" x="8075613" y="3005138"/>
          <p14:tracePt t="20215" x="8066088" y="3005138"/>
          <p14:tracePt t="20223" x="8056563" y="3005138"/>
          <p14:tracePt t="20232" x="8056563" y="2995613"/>
          <p14:tracePt t="20240" x="8047038" y="2995613"/>
          <p14:tracePt t="20250" x="8047038" y="2984500"/>
          <p14:tracePt t="20257" x="8037513" y="2984500"/>
          <p14:tracePt t="20271" x="8027988" y="2984500"/>
          <p14:tracePt t="20290" x="8027988" y="2974975"/>
          <p14:tracePt t="20313" x="8016875" y="2974975"/>
          <p14:tracePt t="20610" x="8007350" y="2974975"/>
          <p14:tracePt t="20613" x="7997825" y="2974975"/>
          <p14:tracePt t="20615" x="7988300" y="2965450"/>
          <p14:tracePt t="20623" x="7978775" y="2965450"/>
          <p14:tracePt t="20632" x="7959725" y="2955925"/>
          <p14:tracePt t="20640" x="7939088" y="2946400"/>
          <p14:tracePt t="20648" x="7900988" y="2936875"/>
          <p14:tracePt t="20649" x="7900988" y="2927350"/>
          <p14:tracePt t="20656" x="7861300" y="2916238"/>
          <p14:tracePt t="20657" x="7851775" y="2906713"/>
          <p14:tracePt t="20665" x="7812088" y="2897188"/>
          <p14:tracePt t="20673" x="7753350" y="2868613"/>
          <p14:tracePt t="20682" x="7705725" y="2847975"/>
          <p14:tracePt t="20690" x="7646988" y="2819400"/>
          <p14:tracePt t="20691" x="7637463" y="2819400"/>
          <p14:tracePt t="20699" x="7578725" y="2789238"/>
          <p14:tracePt t="20706" x="7519988" y="2770188"/>
          <p14:tracePt t="20707" x="7500938" y="2760663"/>
          <p14:tracePt t="20715" x="7442200" y="2741613"/>
          <p14:tracePt t="20723" x="7373938" y="2711450"/>
          <p14:tracePt t="20724" x="7364413" y="2711450"/>
          <p14:tracePt t="20732" x="7296150" y="2682875"/>
          <p14:tracePt t="20740" x="7227888" y="2663825"/>
          <p14:tracePt t="20748" x="7169150" y="2643188"/>
          <p14:tracePt t="20749" x="7159625" y="2643188"/>
          <p14:tracePt t="20756" x="7110413" y="2633663"/>
          <p14:tracePt t="20757" x="7100888" y="2633663"/>
          <p14:tracePt t="20758" x="7091363" y="2633663"/>
          <p14:tracePt t="20765" x="7051675" y="2614613"/>
          <p14:tracePt t="20773" x="7013575" y="2605088"/>
          <p14:tracePt t="20782" x="6983413" y="2605088"/>
          <p14:tracePt t="20790" x="6964363" y="2605088"/>
          <p14:tracePt t="20798" x="6954838" y="2605088"/>
          <p14:tracePt t="20806" x="6945313" y="2605088"/>
          <p14:tracePt t="20808" x="6945313" y="2595563"/>
          <p14:tracePt t="20958" x="6934200" y="2595563"/>
          <p14:tracePt t="20974" x="6934200" y="2605088"/>
          <p14:tracePt t="22622" x="6924675" y="2605088"/>
          <p14:tracePt t="22642" x="6905625" y="2605088"/>
          <p14:tracePt t="22649" x="6896100" y="2605088"/>
          <p14:tracePt t="22655" x="6886575" y="2605088"/>
          <p14:tracePt t="22658" x="6877050" y="2605088"/>
          <p14:tracePt t="22665" x="6856413" y="2595563"/>
          <p14:tracePt t="22673" x="6818313" y="2584450"/>
          <p14:tracePt t="22682" x="6778625" y="2565400"/>
          <p14:tracePt t="22690" x="6759575" y="2555875"/>
          <p14:tracePt t="22691" x="6750050" y="2555875"/>
          <p14:tracePt t="22698" x="6729413" y="2555875"/>
          <p14:tracePt t="22699" x="6719888" y="2555875"/>
          <p14:tracePt t="22706" x="6700838" y="2546350"/>
          <p14:tracePt t="22715" x="6670675" y="2546350"/>
          <p14:tracePt t="22723" x="6651625" y="2546350"/>
          <p14:tracePt t="22724" x="6642100" y="2536825"/>
          <p14:tracePt t="22731" x="6613525" y="2536825"/>
          <p14:tracePt t="22740" x="6573838" y="2527300"/>
          <p14:tracePt t="22749" x="6534150" y="2527300"/>
          <p14:tracePt t="22750" x="6524625" y="2527300"/>
          <p14:tracePt t="22756" x="6496050" y="2516188"/>
          <p14:tracePt t="22757" x="6486525" y="2516188"/>
          <p14:tracePt t="22765" x="6437313" y="2516188"/>
          <p14:tracePt t="22766" x="6427788" y="2516188"/>
          <p14:tracePt t="22773" x="6397625" y="2516188"/>
          <p14:tracePt t="22774" x="6388100" y="2516188"/>
          <p14:tracePt t="22781" x="6359525" y="2516188"/>
          <p14:tracePt t="22782" x="6350000" y="2516188"/>
          <p14:tracePt t="22790" x="6319838" y="2516188"/>
          <p14:tracePt t="22791" x="6310313" y="2516188"/>
          <p14:tracePt t="22798" x="6291263" y="2516188"/>
          <p14:tracePt t="22806" x="6261100" y="2516188"/>
          <p14:tracePt t="22815" x="6232525" y="2516188"/>
          <p14:tracePt t="22816" x="6223000" y="2516188"/>
          <p14:tracePt t="22823" x="6203950" y="2516188"/>
          <p14:tracePt t="22832" x="6173788" y="2527300"/>
          <p14:tracePt t="22840" x="6135688" y="2536825"/>
          <p14:tracePt t="22848" x="6115050" y="2546350"/>
          <p14:tracePt t="22848" x="6105525" y="2555875"/>
          <p14:tracePt t="22856" x="6086475" y="2555875"/>
          <p14:tracePt t="22857" x="6086475" y="2565400"/>
          <p14:tracePt t="22865" x="6056313" y="2574925"/>
          <p14:tracePt t="22874" x="6037263" y="2584450"/>
          <p14:tracePt t="22882" x="6018213" y="2584450"/>
          <p14:tracePt t="22890" x="6008688" y="2595563"/>
          <p14:tracePt t="22900" x="5999163" y="2595563"/>
          <p14:tracePt t="22912" x="5988050" y="2595563"/>
          <p14:tracePt t="22936" x="5988050" y="2605088"/>
          <p14:tracePt t="22945" x="5978525" y="2605088"/>
          <p14:tracePt t="22965" x="5969000" y="2605088"/>
          <p14:tracePt t="22975" x="5969000" y="2614613"/>
          <p14:tracePt t="22986" x="5959475" y="2614613"/>
          <p14:tracePt t="23223" x="5949950" y="2614613"/>
          <p14:tracePt t="23284" x="5949950" y="2624138"/>
          <p14:tracePt t="23291" x="5959475" y="2624138"/>
          <p14:tracePt t="23292" x="5959475" y="2633663"/>
          <p14:tracePt t="23298" x="5969000" y="2643188"/>
          <p14:tracePt t="23306" x="5978525" y="2663825"/>
          <p14:tracePt t="23307" x="5988050" y="2673350"/>
          <p14:tracePt t="23315" x="6018213" y="2692400"/>
          <p14:tracePt t="23316" x="6018213" y="2701925"/>
          <p14:tracePt t="23323" x="6037263" y="2720975"/>
          <p14:tracePt t="23324" x="6046788" y="2720975"/>
          <p14:tracePt t="23331" x="6056313" y="2751138"/>
          <p14:tracePt t="23332" x="6067425" y="2751138"/>
          <p14:tracePt t="23340" x="6086475" y="2779713"/>
          <p14:tracePt t="23341" x="6096000" y="2779713"/>
          <p14:tracePt t="23349" x="6115050" y="2800350"/>
          <p14:tracePt t="23356" x="6124575" y="2819400"/>
          <p14:tracePt t="23357" x="6124575" y="2828925"/>
          <p14:tracePt t="23365" x="6135688" y="2838450"/>
          <p14:tracePt t="23374" x="6154738" y="2859088"/>
          <p14:tracePt t="23381" x="6154738" y="2868613"/>
          <p14:tracePt t="23390" x="6154738" y="2878138"/>
          <p14:tracePt t="23651" x="6145213" y="2878138"/>
          <p14:tracePt t="23681" x="6135688" y="2878138"/>
          <p14:tracePt t="23696" x="6135688" y="2887663"/>
          <p14:tracePt t="23707" x="6124575" y="2887663"/>
          <p14:tracePt t="23727" x="6115050" y="2887663"/>
          <p14:tracePt t="23733" x="6115050" y="2897188"/>
          <p14:tracePt t="23734" x="6105525" y="2897188"/>
          <p14:tracePt t="23742" x="6105525" y="2906713"/>
          <p14:tracePt t="23749" x="6096000" y="2906713"/>
          <p14:tracePt t="23756" x="6096000" y="2916238"/>
          <p14:tracePt t="23766" x="6086475" y="2916238"/>
          <p14:tracePt t="23773" x="6067425" y="2927350"/>
          <p14:tracePt t="23782" x="6067425" y="2936875"/>
          <p14:tracePt t="23790" x="6056313" y="2946400"/>
          <p14:tracePt t="23800" x="6046788" y="2946400"/>
          <p14:tracePt t="23807" x="6046788" y="2955925"/>
          <p14:tracePt t="23817" x="6037263" y="2955925"/>
          <p14:tracePt t="23825" x="6027738" y="2955925"/>
          <p14:tracePt t="23831" x="6027738" y="2965450"/>
          <p14:tracePt t="23840" x="6018213" y="2965450"/>
          <p14:tracePt t="23848" x="6018213" y="2974975"/>
          <p14:tracePt t="23857" x="6018213" y="2984500"/>
          <p14:tracePt t="23858" x="6008688" y="2984500"/>
          <p14:tracePt t="24113" x="5999163" y="2984500"/>
          <p14:tracePt t="24196" x="5988050" y="2984500"/>
          <p14:tracePt t="24300" x="5978525" y="2984500"/>
          <p14:tracePt t="24349" x="5969000" y="2984500"/>
          <p14:tracePt t="24368" x="5959475" y="2984500"/>
          <p14:tracePt t="24376" x="5949950" y="2984500"/>
          <p14:tracePt t="24387" x="5940425" y="2984500"/>
          <p14:tracePt t="24392" x="5940425" y="2974975"/>
          <p14:tracePt t="24398" x="5930900" y="2974975"/>
          <p14:tracePt t="24409" x="5919788" y="2974975"/>
          <p14:tracePt t="24415" x="5919788" y="2965450"/>
          <p14:tracePt t="24419" x="5910263" y="2965450"/>
          <p14:tracePt t="24447" x="5900738" y="2955925"/>
          <p14:tracePt t="24473" x="5900738" y="2946400"/>
          <p14:tracePt t="24484" x="5891213" y="2946400"/>
          <p14:tracePt t="24488" x="5891213" y="2936875"/>
          <p14:tracePt t="24659" x="5891213" y="2927350"/>
          <p14:tracePt t="24721" x="5891213" y="2916238"/>
          <p14:tracePt t="24730" x="5881688" y="2916238"/>
          <p14:tracePt t="24760" x="5881688" y="2906713"/>
          <p14:tracePt t="24779" x="5881688" y="2897188"/>
          <p14:tracePt t="24828" x="5881688" y="2887663"/>
          <p14:tracePt t="24863" x="5881688" y="2878138"/>
          <p14:tracePt t="24881" x="5881688" y="2868613"/>
          <p14:tracePt t="24900" x="5881688" y="2859088"/>
          <p14:tracePt t="24908" x="5881688" y="2847975"/>
          <p14:tracePt t="24929" x="5881688" y="2838450"/>
          <p14:tracePt t="24947" x="5881688" y="2828925"/>
          <p14:tracePt t="24965" x="5881688" y="2819400"/>
          <p14:tracePt t="24975" x="5881688" y="2809875"/>
          <p14:tracePt t="24996" x="5881688" y="2800350"/>
          <p14:tracePt t="25018" x="5881688" y="2789238"/>
          <p14:tracePt t="25046" x="5881688" y="2779713"/>
          <p14:tracePt t="25069" x="5881688" y="2770188"/>
          <p14:tracePt t="25114" x="5881688" y="2760663"/>
          <p14:tracePt t="25158" x="5881688" y="2751138"/>
          <p14:tracePt t="25206" x="5881688" y="2741613"/>
          <p14:tracePt t="25226" x="5881688" y="2732088"/>
          <p14:tracePt t="25265" x="5881688" y="2720975"/>
          <p14:tracePt t="25383" x="5881688" y="2711450"/>
          <p14:tracePt t="25414" x="5881688" y="2701925"/>
          <p14:tracePt t="25416" x="5872163" y="2701925"/>
          <p14:tracePt t="25431" x="5862638" y="2701925"/>
          <p14:tracePt t="25437" x="5862638" y="2692400"/>
          <p14:tracePt t="25526" x="5851525" y="2692400"/>
          <p14:tracePt t="25771" x="5842000" y="2692400"/>
          <p14:tracePt t="25780" x="5842000" y="2682875"/>
          <p14:tracePt t="25782" x="5832475" y="2682875"/>
          <p14:tracePt t="25790" x="5822950" y="2682875"/>
          <p14:tracePt t="25791" x="5813425" y="2682875"/>
          <p14:tracePt t="25798" x="5803900" y="2682875"/>
          <p14:tracePt t="25799" x="5803900" y="2673350"/>
          <p14:tracePt t="25806" x="5783263" y="2673350"/>
          <p14:tracePt t="25815" x="5773738" y="2673350"/>
          <p14:tracePt t="25823" x="5764213" y="2663825"/>
          <p14:tracePt t="25832" x="5745163" y="2652713"/>
          <p14:tracePt t="25840" x="5735638" y="2652713"/>
          <p14:tracePt t="25848" x="5726113" y="2652713"/>
          <p14:tracePt t="25857" x="5715000" y="2652713"/>
          <p14:tracePt t="25865" x="5705475" y="2652713"/>
          <p14:tracePt t="25874" x="5705475" y="2643188"/>
          <p14:tracePt t="26102" x="5695950" y="2643188"/>
          <p14:tracePt t="26179" x="5686425" y="2643188"/>
          <p14:tracePt t="26204" x="5676900" y="2643188"/>
          <p14:tracePt t="26207" x="5667375" y="2643188"/>
          <p14:tracePt t="26224" x="5657850" y="2643188"/>
          <p14:tracePt t="26257" x="5646738" y="2643188"/>
          <p14:tracePt t="26262" x="5646738" y="2633663"/>
          <p14:tracePt t="26323" x="5637213" y="2633663"/>
          <p14:tracePt t="26327" x="5627688" y="2633663"/>
          <p14:tracePt t="26334" x="5627688" y="2624138"/>
          <p14:tracePt t="26340" x="5618163" y="2624138"/>
          <p14:tracePt t="26348" x="5608638" y="2614613"/>
          <p14:tracePt t="26444" x="5599113" y="2614613"/>
          <p14:tracePt t="26537" x="5599113" y="2605088"/>
          <p14:tracePt t="26550" x="5589588" y="2605088"/>
          <p14:tracePt t="26696" x="5578475" y="2605088"/>
          <p14:tracePt t="26734" x="5568950" y="2605088"/>
          <p14:tracePt t="26747" x="5559425" y="2605088"/>
          <p14:tracePt t="26760" x="5549900" y="2605088"/>
          <p14:tracePt t="26766" x="5540375" y="2605088"/>
          <p14:tracePt t="26781" x="5530850" y="2605088"/>
          <p14:tracePt t="26805" x="5530850" y="2614613"/>
          <p14:tracePt t="26808" x="5530850" y="2624138"/>
          <p14:tracePt t="26815" x="5530850" y="2633663"/>
          <p14:tracePt t="26823" x="5530850" y="2652713"/>
          <p14:tracePt t="26824" x="5530850" y="2663825"/>
          <p14:tracePt t="26832" x="5530850" y="2682875"/>
          <p14:tracePt t="26840" x="5549900" y="2711450"/>
          <p14:tracePt t="26848" x="5559425" y="2741613"/>
          <p14:tracePt t="26857" x="5559425" y="2760663"/>
          <p14:tracePt t="26865" x="5568950" y="2789238"/>
          <p14:tracePt t="26873" x="5568950" y="2800350"/>
          <p14:tracePt t="26881" x="5568950" y="2809875"/>
          <p14:tracePt t="26890" x="5568950" y="2819400"/>
          <p14:tracePt t="26898" x="5578475" y="2828925"/>
          <p14:tracePt t="27091" x="5568950" y="2828925"/>
          <p14:tracePt t="27124" x="5559425" y="2838450"/>
          <p14:tracePt t="27146" x="5549900" y="2838450"/>
          <p14:tracePt t="27154" x="5540375" y="2838450"/>
          <p14:tracePt t="27170" x="5530850" y="2838450"/>
          <p14:tracePt t="27171" x="5530850" y="2847975"/>
          <p14:tracePt t="27181" x="5521325" y="2847975"/>
          <p14:tracePt t="27183" x="5521325" y="2859088"/>
          <p14:tracePt t="27190" x="5510213" y="2859088"/>
          <p14:tracePt t="27198" x="5500688" y="2859088"/>
          <p14:tracePt t="27207" x="5481638" y="2868613"/>
          <p14:tracePt t="27215" x="5462588" y="2868613"/>
          <p14:tracePt t="27224" x="5441950" y="2878138"/>
          <p14:tracePt t="27231" x="5422900" y="2878138"/>
          <p14:tracePt t="27240" x="5403850" y="2887663"/>
          <p14:tracePt t="27248" x="5383213" y="2887663"/>
          <p14:tracePt t="27256" x="5364163" y="2897188"/>
          <p14:tracePt t="27265" x="5345113" y="2906713"/>
          <p14:tracePt t="27273" x="5326063" y="2906713"/>
          <p14:tracePt t="27281" x="5305425" y="2916238"/>
          <p14:tracePt t="27290" x="5295900" y="2916238"/>
          <p14:tracePt t="27298" x="5276850" y="2927350"/>
          <p14:tracePt t="27306" x="5257800" y="2927350"/>
          <p14:tracePt t="27315" x="5237163" y="2936875"/>
          <p14:tracePt t="27323" x="5218113" y="2946400"/>
          <p14:tracePt t="27332" x="5208588" y="2946400"/>
          <p14:tracePt t="27340" x="5189538" y="2955925"/>
          <p14:tracePt t="27348" x="5168900" y="2955925"/>
          <p14:tracePt t="27356" x="5159375" y="2965450"/>
          <p14:tracePt t="27365" x="5130800" y="2965450"/>
          <p14:tracePt t="27373" x="5110163" y="2974975"/>
          <p14:tracePt t="27374" x="5110163" y="2984500"/>
          <p14:tracePt t="27381" x="5081588" y="2984500"/>
          <p14:tracePt t="27390" x="5053013" y="2995613"/>
          <p14:tracePt t="27391" x="5041900" y="3005138"/>
          <p14:tracePt t="27398" x="5013325" y="3014663"/>
          <p14:tracePt t="27406" x="4973638" y="3024188"/>
          <p14:tracePt t="27407" x="4973638" y="3033713"/>
          <p14:tracePt t="27415" x="4935538" y="3043238"/>
          <p14:tracePt t="27423" x="4895850" y="3063875"/>
          <p14:tracePt t="27432" x="4867275" y="3073400"/>
          <p14:tracePt t="27440" x="4837113" y="3082925"/>
          <p14:tracePt t="27448" x="4808538" y="3101975"/>
          <p14:tracePt t="27456" x="4779963" y="3111500"/>
          <p14:tracePt t="27465" x="4759325" y="3111500"/>
          <p14:tracePt t="27473" x="4730750" y="3121025"/>
          <p14:tracePt t="27481" x="4721225" y="3121025"/>
          <p14:tracePt t="27490" x="4711700" y="3121025"/>
          <p14:tracePt t="27498" x="4700588" y="3121025"/>
          <p14:tracePt t="27640" x="4691063" y="3121025"/>
          <p14:tracePt t="27659" x="4691063" y="3132138"/>
          <p14:tracePt t="27664" x="4681538" y="3132138"/>
          <p14:tracePt t="27665" x="4681538" y="3141663"/>
          <p14:tracePt t="27673" x="4681538" y="3151188"/>
          <p14:tracePt t="27674" x="4672013" y="3151188"/>
          <p14:tracePt t="27681" x="4662488" y="3160713"/>
          <p14:tracePt t="27690" x="4652963" y="3179763"/>
          <p14:tracePt t="27698" x="4643438" y="3189288"/>
          <p14:tracePt t="27699" x="4632325" y="3189288"/>
          <p14:tracePt t="27707" x="4622800" y="3200400"/>
          <p14:tracePt t="27715" x="4603750" y="3209925"/>
          <p14:tracePt t="27716" x="4603750" y="3219450"/>
          <p14:tracePt t="27723" x="4594225" y="3228975"/>
          <p14:tracePt t="27732" x="4584700" y="3238500"/>
          <p14:tracePt t="27740" x="4575175" y="3238500"/>
          <p14:tracePt t="27749" x="4564063" y="3248025"/>
          <p14:tracePt t="27760" x="4554538" y="3248025"/>
          <p14:tracePt t="28242" x="4554538" y="3257550"/>
          <p14:tracePt t="28257" x="4554538" y="3268663"/>
          <p14:tracePt t="28262" x="4564063" y="3268663"/>
          <p14:tracePt t="28268" x="4575175" y="3268663"/>
          <p14:tracePt t="28273" x="4584700" y="3278188"/>
          <p14:tracePt t="28282" x="4603750" y="3287713"/>
          <p14:tracePt t="28290" x="4622800" y="3287713"/>
          <p14:tracePt t="28298" x="4643438" y="3306763"/>
          <p14:tracePt t="28299" x="4652963" y="3306763"/>
          <p14:tracePt t="28306" x="4672013" y="3306763"/>
          <p14:tracePt t="28307" x="4672013" y="3316288"/>
          <p14:tracePt t="28315" x="4700588" y="3316288"/>
          <p14:tracePt t="28323" x="4740275" y="3325813"/>
          <p14:tracePt t="28324" x="4749800" y="3336925"/>
          <p14:tracePt t="28331" x="4789488" y="3346450"/>
          <p14:tracePt t="28340" x="4837113" y="3355975"/>
          <p14:tracePt t="28348" x="4905375" y="3365500"/>
          <p14:tracePt t="28349" x="4905375" y="3375025"/>
          <p14:tracePt t="28356" x="4973638" y="3384550"/>
          <p14:tracePt t="28357" x="4984750" y="3384550"/>
          <p14:tracePt t="28365" x="5072063" y="3405188"/>
          <p14:tracePt t="28366" x="5081588" y="3405188"/>
          <p14:tracePt t="28374" x="5199063" y="3414713"/>
          <p14:tracePt t="28381" x="5295900" y="3424238"/>
          <p14:tracePt t="28382" x="5314950" y="3424238"/>
          <p14:tracePt t="28390" x="5441950" y="3424238"/>
          <p14:tracePt t="28398" x="5568950" y="3443288"/>
          <p14:tracePt t="28399" x="5578475" y="3443288"/>
          <p14:tracePt t="28407" x="5705475" y="3443288"/>
          <p14:tracePt t="28415" x="5822950" y="3443288"/>
          <p14:tracePt t="28423" x="5940425" y="3443288"/>
          <p14:tracePt t="28424" x="5949950" y="3443288"/>
          <p14:tracePt t="28431" x="6046788" y="3443288"/>
          <p14:tracePt t="28432" x="6067425" y="3443288"/>
          <p14:tracePt t="28440" x="6183313" y="3443288"/>
          <p14:tracePt t="28448" x="6300788" y="3443288"/>
          <p14:tracePt t="28449" x="6310313" y="3443288"/>
          <p14:tracePt t="28456" x="6418263" y="3433763"/>
          <p14:tracePt t="28457" x="6427788" y="3433763"/>
          <p14:tracePt t="28465" x="6545263" y="3433763"/>
          <p14:tracePt t="28473" x="6651625" y="3414713"/>
          <p14:tracePt t="28474" x="6670675" y="3414713"/>
          <p14:tracePt t="28481" x="6769100" y="3414713"/>
          <p14:tracePt t="28482" x="6778625" y="3405188"/>
          <p14:tracePt t="28490" x="6877050" y="3394075"/>
          <p14:tracePt t="28491" x="6886575" y="3394075"/>
          <p14:tracePt t="28498" x="6964363" y="3384550"/>
          <p14:tracePt t="28506" x="7051675" y="3375025"/>
          <p14:tracePt t="28516" x="7129463" y="3355975"/>
          <p14:tracePt t="28523" x="7178675" y="3355975"/>
          <p14:tracePt t="28524" x="7188200" y="3355975"/>
          <p14:tracePt t="28532" x="7237413" y="3346450"/>
          <p14:tracePt t="28540" x="7286625" y="3325813"/>
          <p14:tracePt t="28548" x="7334250" y="3316288"/>
          <p14:tracePt t="28556" x="7373938" y="3316288"/>
          <p14:tracePt t="28557" x="7383463" y="3306763"/>
          <p14:tracePt t="28565" x="7423150" y="3306763"/>
          <p14:tracePt t="28573" x="7461250" y="3287713"/>
          <p14:tracePt t="28581" x="7500938" y="3278188"/>
          <p14:tracePt t="28582" x="7510463" y="3278188"/>
          <p14:tracePt t="28590" x="7548563" y="3278188"/>
          <p14:tracePt t="28598" x="7588250" y="3268663"/>
          <p14:tracePt t="28607" x="7637463" y="3268663"/>
          <p14:tracePt t="28615" x="7685088" y="3268663"/>
          <p14:tracePt t="28623" x="7724775" y="3268663"/>
          <p14:tracePt t="28624" x="7734300" y="3268663"/>
          <p14:tracePt t="28631" x="7764463" y="3268663"/>
          <p14:tracePt t="28640" x="7812088" y="3268663"/>
          <p14:tracePt t="28641" x="7821613" y="3268663"/>
          <p14:tracePt t="28648" x="7861300" y="3268663"/>
          <p14:tracePt t="28657" x="7910513" y="3268663"/>
          <p14:tracePt t="28665" x="7959725" y="3278188"/>
          <p14:tracePt t="28673" x="8016875" y="3278188"/>
          <p14:tracePt t="28682" x="8075613" y="3297238"/>
          <p14:tracePt t="28690" x="8143875" y="3297238"/>
          <p14:tracePt t="28698" x="8193088" y="3306763"/>
          <p14:tracePt t="28699" x="8212138" y="3306763"/>
          <p14:tracePt t="28706" x="8261350" y="3306763"/>
          <p14:tracePt t="28707" x="8261350" y="3316288"/>
          <p14:tracePt t="28715" x="8320088" y="3316288"/>
          <p14:tracePt t="28723" x="8369300" y="3325813"/>
          <p14:tracePt t="28724" x="8388350" y="3325813"/>
          <p14:tracePt t="28731" x="8426450" y="3325813"/>
          <p14:tracePt t="28740" x="8475663" y="3336925"/>
          <p14:tracePt t="28748" x="8505825" y="3336925"/>
          <p14:tracePt t="28749" x="8515350" y="3336925"/>
          <p14:tracePt t="28756" x="8534400" y="3336925"/>
          <p14:tracePt t="28765" x="8553450" y="3336925"/>
          <p14:tracePt t="28773" x="8562975" y="3336925"/>
          <p14:tracePt t="28774" x="8574088" y="3336925"/>
          <p14:tracePt t="28781" x="8583613" y="3336925"/>
          <p14:tracePt t="28790" x="8583613" y="3325813"/>
          <p14:tracePt t="28798" x="8593138" y="3325813"/>
          <p14:tracePt t="28970" x="8593138" y="3316288"/>
          <p14:tracePt t="28992" x="8593138" y="3306763"/>
          <p14:tracePt t="29009" x="8593138" y="3297238"/>
          <p14:tracePt t="29023" x="8593138" y="3287713"/>
          <p14:tracePt t="29388" x="8593138" y="3278188"/>
          <p14:tracePt t="29427" x="8583613" y="3268663"/>
          <p14:tracePt t="29457" x="8583613" y="3257550"/>
          <p14:tracePt t="29459" x="8574088" y="3257550"/>
          <p14:tracePt t="29463" x="8574088" y="3248025"/>
          <p14:tracePt t="29485" x="8574088" y="3238500"/>
          <p14:tracePt t="29529" x="8562975" y="3238500"/>
          <p14:tracePt t="29956" x="8562975" y="3228975"/>
          <p14:tracePt t="30248" x="8574088" y="3228975"/>
          <p14:tracePt t="30252" x="8583613" y="3228975"/>
          <p14:tracePt t="30259" x="8593138" y="3228975"/>
          <p14:tracePt t="30265" x="8602663" y="3228975"/>
          <p14:tracePt t="30273" x="8631238" y="3228975"/>
          <p14:tracePt t="30281" x="8670925" y="3228975"/>
          <p14:tracePt t="30290" x="8720138" y="3238500"/>
          <p14:tracePt t="30299" x="8797925" y="3257550"/>
          <p14:tracePt t="30306" x="8866188" y="3268663"/>
          <p14:tracePt t="30307" x="8875713" y="3268663"/>
          <p14:tracePt t="30315" x="8963025" y="3287713"/>
          <p14:tracePt t="30323" x="9061450" y="3297238"/>
          <p14:tracePt t="30324" x="9070975" y="3297238"/>
          <p14:tracePt t="30332" x="9167813" y="3306763"/>
          <p14:tracePt t="30340" x="9266238" y="3316288"/>
          <p14:tracePt t="30348" x="9363075" y="3316288"/>
          <p14:tracePt t="30356" x="9431338" y="3316288"/>
          <p14:tracePt t="30357" x="9451975" y="3316288"/>
          <p14:tracePt t="30365" x="9529763" y="3316288"/>
          <p14:tracePt t="30374" x="9598025" y="3316288"/>
          <p14:tracePt t="30381" x="9636125" y="3316288"/>
          <p14:tracePt t="30382" x="9645650" y="3316288"/>
          <p14:tracePt t="30390" x="9685338" y="3316288"/>
          <p14:tracePt t="30398" x="9704388" y="3316288"/>
          <p14:tracePt t="30451" x="9694863" y="3316288"/>
          <p14:tracePt t="30458" x="9685338" y="3316288"/>
          <p14:tracePt t="30470" x="9675813" y="3316288"/>
          <p14:tracePt t="30492" x="9666288" y="3316288"/>
          <p14:tracePt t="30504" x="9656763" y="3316288"/>
          <p14:tracePt t="30516" x="9656763" y="3325813"/>
          <p14:tracePt t="30526" x="9656763" y="3336925"/>
          <p14:tracePt t="30527" x="9645650" y="3336925"/>
          <p14:tracePt t="30547" x="9636125" y="3336925"/>
          <p14:tracePt t="30549" x="9636125" y="3346450"/>
          <p14:tracePt t="30558" x="9626600" y="3346450"/>
          <p14:tracePt t="30565" x="9617075" y="3346450"/>
          <p14:tracePt t="30566" x="9617075" y="3355975"/>
          <p14:tracePt t="30573" x="9607550" y="3355975"/>
          <p14:tracePt t="30581" x="9588500" y="3365500"/>
          <p14:tracePt t="30590" x="9567863" y="3375025"/>
          <p14:tracePt t="30598" x="9548813" y="3384550"/>
          <p14:tracePt t="30607" x="9520238" y="3394075"/>
          <p14:tracePt t="30615" x="9499600" y="3405188"/>
          <p14:tracePt t="30616" x="9490075" y="3405188"/>
          <p14:tracePt t="30624" x="9461500" y="3405188"/>
          <p14:tracePt t="30631" x="9431338" y="3424238"/>
          <p14:tracePt t="30632" x="9421813" y="3424238"/>
          <p14:tracePt t="30640" x="9383713" y="3433763"/>
          <p14:tracePt t="30648" x="9344025" y="3443288"/>
          <p14:tracePt t="30656" x="9294813" y="3463925"/>
          <p14:tracePt t="30665" x="9256713" y="3473450"/>
          <p14:tracePt t="30666" x="9247188" y="3473450"/>
          <p14:tracePt t="30673" x="9217025" y="3473450"/>
          <p14:tracePt t="30681" x="9178925" y="3482975"/>
          <p14:tracePt t="30690" x="9158288" y="3492500"/>
          <p14:tracePt t="30698" x="9139238" y="3502025"/>
          <p14:tracePt t="30706" x="9129713" y="3502025"/>
          <p14:tracePt t="30715" x="9120188" y="3502025"/>
          <p14:tracePt t="30725" x="9109075" y="3502025"/>
          <p14:tracePt t="30732" x="9109075" y="3511550"/>
          <p14:tracePt t="30817" x="9099550" y="3511550"/>
          <p14:tracePt t="30965" x="9099550" y="3502025"/>
          <p14:tracePt t="30967" x="9099550" y="3492500"/>
          <p14:tracePt t="30973" x="9099550" y="3482975"/>
          <p14:tracePt t="30974" x="9099550" y="3473450"/>
          <p14:tracePt t="30981" x="9099550" y="3443288"/>
          <p14:tracePt t="30982" x="9099550" y="3433763"/>
          <p14:tracePt t="30990" x="9109075" y="3384550"/>
          <p14:tracePt t="30998" x="9129713" y="3316288"/>
          <p14:tracePt t="30999" x="9129713" y="3306763"/>
          <p14:tracePt t="31006" x="9148763" y="3238500"/>
          <p14:tracePt t="31007" x="9158288" y="3219450"/>
          <p14:tracePt t="31015" x="9178925" y="3121025"/>
          <p14:tracePt t="31023" x="9207500" y="3005138"/>
          <p14:tracePt t="31024" x="9217025" y="2984500"/>
          <p14:tracePt t="31031" x="9236075" y="2868613"/>
          <p14:tracePt t="31032" x="9236075" y="2847975"/>
          <p14:tracePt t="31040" x="9266238" y="2701925"/>
          <p14:tracePt t="31048" x="9285288" y="2574925"/>
          <p14:tracePt t="31049" x="9285288" y="2546350"/>
          <p14:tracePt t="31056" x="9304338" y="2447925"/>
          <p14:tracePt t="31057" x="9315450" y="2419350"/>
          <p14:tracePt t="31065" x="9334500" y="2311400"/>
          <p14:tracePt t="31065" x="9344025" y="2301875"/>
          <p14:tracePt t="31073" x="9383713" y="2205038"/>
          <p14:tracePt t="31081" x="9421813" y="2127250"/>
          <p14:tracePt t="31082" x="9421813" y="2116138"/>
          <p14:tracePt t="31090" x="9471025" y="2058988"/>
          <p14:tracePt t="31098" x="9520238" y="2009775"/>
          <p14:tracePt t="31107" x="9567863" y="1970088"/>
          <p14:tracePt t="31107" x="9577388" y="1960563"/>
          <p14:tracePt t="31108" x="9588500" y="1960563"/>
          <p14:tracePt t="31115" x="9636125" y="1941513"/>
          <p14:tracePt t="31116" x="9636125" y="1931988"/>
          <p14:tracePt t="31123" x="9675813" y="1911350"/>
          <p14:tracePt t="31124" x="9685338" y="1911350"/>
          <p14:tracePt t="31131" x="9725025" y="1892300"/>
          <p14:tracePt t="31140" x="9763125" y="1882775"/>
          <p14:tracePt t="31148" x="9802813" y="1873250"/>
          <p14:tracePt t="31157" x="9821863" y="1873250"/>
          <p14:tracePt t="31165" x="9831388" y="1873250"/>
          <p14:tracePt t="31245" x="9840913" y="1873250"/>
          <p14:tracePt t="31512" x="9850438" y="1873250"/>
          <p14:tracePt t="31515" x="9861550" y="1873250"/>
          <p14:tracePt t="31516" x="9861550" y="1863725"/>
          <p14:tracePt t="31517" x="9871075" y="1863725"/>
          <p14:tracePt t="31523" x="9890125" y="1833563"/>
          <p14:tracePt t="31532" x="9948863" y="1774825"/>
          <p14:tracePt t="31533" x="9967913" y="1765300"/>
          <p14:tracePt t="31540" x="10036175" y="1687513"/>
          <p14:tracePt t="31548" x="10104438" y="1590675"/>
          <p14:tracePt t="31549" x="10113963" y="1581150"/>
          <p14:tracePt t="31556" x="10172700" y="1473200"/>
          <p14:tracePt t="31557" x="10182225" y="1463675"/>
          <p14:tracePt t="31565" x="10231438" y="1365250"/>
          <p14:tracePt t="31573" x="10271125" y="1296988"/>
          <p14:tracePt t="31574" x="10280650" y="1287463"/>
          <p14:tracePt t="31581" x="10299700" y="1249363"/>
          <p14:tracePt t="31582" x="10299700" y="1238250"/>
          <p14:tracePt t="31590" x="10318750" y="1209675"/>
          <p14:tracePt t="31598" x="10328275" y="1181100"/>
          <p14:tracePt t="31606" x="10339388" y="1169988"/>
          <p14:tracePt t="31615" x="10339388" y="1160463"/>
          <p14:tracePt t="31623" x="10348913" y="1160463"/>
          <p14:tracePt t="31852" x="10339388" y="1160463"/>
          <p14:tracePt t="31863" x="10339388" y="1169988"/>
          <p14:tracePt t="31873" x="10328275" y="1169988"/>
          <p14:tracePt t="31877" x="10328275" y="1181100"/>
          <p14:tracePt t="31882" x="10328275" y="1190625"/>
          <p14:tracePt t="31890" x="10318750" y="1190625"/>
          <p14:tracePt t="31898" x="10309225" y="1200150"/>
          <p14:tracePt t="31906" x="10299700" y="1209675"/>
          <p14:tracePt t="31915" x="10280650" y="1228725"/>
          <p14:tracePt t="31923" x="10250488" y="1249363"/>
          <p14:tracePt t="31931" x="10221913" y="1268413"/>
          <p14:tracePt t="31932" x="10212388" y="1268413"/>
          <p14:tracePt t="31940" x="10172700" y="1287463"/>
          <p14:tracePt t="31948" x="10123488" y="1327150"/>
          <p14:tracePt t="31949" x="10113963" y="1327150"/>
          <p14:tracePt t="31956" x="10055225" y="1355725"/>
          <p14:tracePt t="31957" x="10045700" y="1365250"/>
          <p14:tracePt t="31965" x="9958388" y="1414463"/>
          <p14:tracePt t="31973" x="9840913" y="1473200"/>
          <p14:tracePt t="31974" x="9831388" y="1482725"/>
          <p14:tracePt t="31981" x="9713913" y="1550988"/>
          <p14:tracePt t="31982" x="9694863" y="1550988"/>
          <p14:tracePt t="31990" x="9529763" y="1628775"/>
          <p14:tracePt t="31999" x="9324975" y="1717675"/>
          <p14:tracePt t="32006" x="9148763" y="1804988"/>
          <p14:tracePt t="32007" x="9120188" y="1804988"/>
          <p14:tracePt t="32015" x="8894763" y="1911350"/>
          <p14:tracePt t="32023" x="8670925" y="2000250"/>
          <p14:tracePt t="32024" x="8642350" y="2009775"/>
          <p14:tracePt t="32032" x="8426450" y="2097088"/>
          <p14:tracePt t="32040" x="8232775" y="2195513"/>
          <p14:tracePt t="32048" x="8056563" y="2282825"/>
          <p14:tracePt t="32049" x="8027988" y="2292350"/>
          <p14:tracePt t="32056" x="7900988" y="2370138"/>
          <p14:tracePt t="32057" x="7880350" y="2379663"/>
          <p14:tracePt t="32065" x="7743825" y="2468563"/>
          <p14:tracePt t="32073" x="7627938" y="2536825"/>
          <p14:tracePt t="32074" x="7607300" y="2546350"/>
          <p14:tracePt t="32081" x="7529513" y="2605088"/>
          <p14:tracePt t="32082" x="7510463" y="2624138"/>
          <p14:tracePt t="32090" x="7432675" y="2673350"/>
          <p14:tracePt t="32098" x="7354888" y="2720975"/>
          <p14:tracePt t="32099" x="7343775" y="2720975"/>
          <p14:tracePt t="32100" x="7343775" y="2732088"/>
          <p14:tracePt t="32107" x="7296150" y="2760663"/>
          <p14:tracePt t="32115" x="7246938" y="2779713"/>
          <p14:tracePt t="32123" x="7218363" y="2779713"/>
          <p14:tracePt t="32124" x="7207250" y="2779713"/>
          <p14:tracePt t="32131" x="7197725" y="2779713"/>
          <p14:tracePt t="32140" x="7188200" y="2779713"/>
          <p14:tracePt t="32148" x="7178675" y="2779713"/>
          <p14:tracePt t="32156" x="7169150" y="2779713"/>
          <p14:tracePt t="32393" x="7159625" y="2779713"/>
          <p14:tracePt t="32399" x="7150100" y="2779713"/>
          <p14:tracePt t="32407" x="7138988" y="2779713"/>
          <p14:tracePt t="32408" x="7129463" y="2779713"/>
          <p14:tracePt t="32415" x="7119938" y="2779713"/>
          <p14:tracePt t="32423" x="7081838" y="2800350"/>
          <p14:tracePt t="32432" x="7042150" y="2809875"/>
          <p14:tracePt t="32440" x="7002463" y="2828925"/>
          <p14:tracePt t="32448" x="6964363" y="2847975"/>
          <p14:tracePt t="32456" x="6924675" y="2868613"/>
          <p14:tracePt t="32457" x="6924675" y="2878138"/>
          <p14:tracePt t="32458" x="6915150" y="2878138"/>
          <p14:tracePt t="32465" x="6886575" y="2887663"/>
          <p14:tracePt t="32473" x="6837363" y="2916238"/>
          <p14:tracePt t="32481" x="6797675" y="2927350"/>
          <p14:tracePt t="32490" x="6740525" y="2946400"/>
          <p14:tracePt t="32498" x="6691313" y="2955925"/>
          <p14:tracePt t="32507" x="6632575" y="2974975"/>
          <p14:tracePt t="32515" x="6564313" y="2995613"/>
          <p14:tracePt t="32523" x="6505575" y="3005138"/>
          <p14:tracePt t="32524" x="6496050" y="3005138"/>
          <p14:tracePt t="32531" x="6446838" y="3024188"/>
          <p14:tracePt t="32532" x="6437313" y="3024188"/>
          <p14:tracePt t="32540" x="6378575" y="3043238"/>
          <p14:tracePt t="32548" x="6340475" y="3052763"/>
          <p14:tracePt t="32556" x="6300788" y="3073400"/>
          <p14:tracePt t="32565" x="6272213" y="3082925"/>
          <p14:tracePt t="32573" x="6242050" y="3101975"/>
          <p14:tracePt t="32581" x="6213475" y="3111500"/>
          <p14:tracePt t="32590" x="6192838" y="3121025"/>
          <p14:tracePt t="32598" x="6173788" y="3141663"/>
          <p14:tracePt t="32599" x="6164263" y="3141663"/>
          <p14:tracePt t="32607" x="6145213" y="3151188"/>
          <p14:tracePt t="32615" x="6124575" y="3160713"/>
          <p14:tracePt t="32623" x="6096000" y="3160713"/>
          <p14:tracePt t="32632" x="6086475" y="3179763"/>
          <p14:tracePt t="32640" x="6067425" y="3179763"/>
          <p14:tracePt t="32648" x="6056313" y="3189288"/>
          <p14:tracePt t="32656" x="6046788" y="3189288"/>
          <p14:tracePt t="32665" x="6037263" y="3200400"/>
          <p14:tracePt t="32676" x="6027738" y="3200400"/>
          <p14:tracePt t="32681" x="6018213" y="3200400"/>
          <p14:tracePt t="32682" x="6018213" y="3209925"/>
          <p14:tracePt t="32690" x="6008688" y="3219450"/>
          <p14:tracePt t="32698" x="5999163" y="3219450"/>
          <p14:tracePt t="32706" x="5988050" y="3228975"/>
          <p14:tracePt t="32715" x="5959475" y="3238500"/>
          <p14:tracePt t="32723" x="5949950" y="3248025"/>
          <p14:tracePt t="32732" x="5919788" y="3257550"/>
          <p14:tracePt t="32740" x="5910263" y="3268663"/>
          <p14:tracePt t="32748" x="5891213" y="3268663"/>
          <p14:tracePt t="32756" x="5881688" y="3278188"/>
          <p14:tracePt t="32757" x="5872163" y="3278188"/>
          <p14:tracePt t="32765" x="5851525" y="3287713"/>
          <p14:tracePt t="32773" x="5832475" y="3297238"/>
          <p14:tracePt t="32782" x="5803900" y="3306763"/>
          <p14:tracePt t="32790" x="5773738" y="3316288"/>
          <p14:tracePt t="32798" x="5754688" y="3325813"/>
          <p14:tracePt t="32806" x="5726113" y="3336925"/>
          <p14:tracePt t="32807" x="5715000" y="3336925"/>
          <p14:tracePt t="32808" x="5715000" y="3346450"/>
          <p14:tracePt t="32815" x="5686425" y="3346450"/>
          <p14:tracePt t="32823" x="5667375" y="3355975"/>
          <p14:tracePt t="32831" x="5637213" y="3365500"/>
          <p14:tracePt t="32840" x="5608638" y="3375025"/>
          <p14:tracePt t="32848" x="5599113" y="3384550"/>
          <p14:tracePt t="32857" x="5589588" y="3384550"/>
          <p14:tracePt t="32865" x="5578475" y="3384550"/>
          <p14:tracePt t="32873" x="5568950" y="3384550"/>
          <p14:tracePt t="32908" x="5559425" y="3384550"/>
          <p14:tracePt t="32955" x="5549900" y="3384550"/>
          <p14:tracePt t="32964" x="5540375" y="3384550"/>
          <p14:tracePt t="32968" x="5530850" y="3384550"/>
          <p14:tracePt t="32974" x="5521325" y="3384550"/>
          <p14:tracePt t="32981" x="5510213" y="3375025"/>
          <p14:tracePt t="32990" x="5491163" y="3365500"/>
          <p14:tracePt t="32998" x="5472113" y="3355975"/>
          <p14:tracePt t="33006" x="5462588" y="3346450"/>
          <p14:tracePt t="33007" x="5451475" y="3346450"/>
          <p14:tracePt t="33015" x="5441950" y="3336925"/>
          <p14:tracePt t="33023" x="5441950" y="3325813"/>
          <p14:tracePt t="33031" x="5432425" y="3325813"/>
          <p14:tracePt t="33040" x="5432425" y="3316288"/>
          <p14:tracePt t="33096" x="5432425" y="3306763"/>
          <p14:tracePt t="33117" x="5432425" y="3297238"/>
          <p14:tracePt t="33130" x="5432425" y="3287713"/>
          <p14:tracePt t="33166" x="5432425" y="3278188"/>
          <p14:tracePt t="33195" x="5432425" y="3268663"/>
          <p14:tracePt t="33218" x="5432425" y="3257550"/>
          <p14:tracePt t="33228" x="5432425" y="3248025"/>
          <p14:tracePt t="33387" x="5432425" y="3257550"/>
          <p14:tracePt t="33405" x="5432425" y="3268663"/>
          <p14:tracePt t="33415" x="5422900" y="3268663"/>
          <p14:tracePt t="33427" x="5422900" y="3278188"/>
          <p14:tracePt t="33438" x="5413375" y="3278188"/>
          <p14:tracePt t="33460" x="5413375" y="3287713"/>
          <p14:tracePt t="33471" x="5403850" y="3287713"/>
          <p14:tracePt t="33476" x="5403850" y="3297238"/>
          <p14:tracePt t="33493" x="5394325" y="3297238"/>
          <p14:tracePt t="33514" x="5394325" y="3306763"/>
          <p14:tracePt t="33555" x="5383213" y="3306763"/>
          <p14:tracePt t="33571" x="5373688" y="3306763"/>
          <p14:tracePt t="33646" x="5373688" y="3316288"/>
          <p14:tracePt t="33669" x="5364163" y="3316288"/>
          <p14:tracePt t="33684" x="5364163" y="3325813"/>
          <p14:tracePt t="33695" x="5364163" y="3336925"/>
          <p14:tracePt t="33698" x="5354638" y="3336925"/>
          <p14:tracePt t="33711" x="5354638" y="3346450"/>
          <p14:tracePt t="33712" x="5345113" y="3346450"/>
          <p14:tracePt t="33728" x="5335588" y="3355975"/>
          <p14:tracePt t="33735" x="5326063" y="3355975"/>
          <p14:tracePt t="33740" x="5326063" y="3365500"/>
          <p14:tracePt t="33748" x="5314950" y="3365500"/>
          <p14:tracePt t="33753" x="5314950" y="3375025"/>
          <p14:tracePt t="33759" x="5305425" y="3384550"/>
          <p14:tracePt t="33769" x="5295900" y="3384550"/>
          <p14:tracePt t="33773" x="5295900" y="3394075"/>
          <p14:tracePt t="33774" x="5286375" y="3394075"/>
          <p14:tracePt t="33784" x="5276850" y="3394075"/>
          <p14:tracePt t="33790" x="5276850" y="3405188"/>
          <p14:tracePt t="33798" x="5267325" y="3405188"/>
          <p14:tracePt t="33806" x="5267325" y="3414713"/>
          <p14:tracePt t="33816" x="5257800" y="3414713"/>
          <p14:tracePt t="33823" x="5257800" y="3424238"/>
          <p14:tracePt t="33836" x="5246688" y="3424238"/>
          <p14:tracePt t="33851" x="5246688" y="3433763"/>
          <p14:tracePt t="33860" x="5237163" y="3433763"/>
          <p14:tracePt t="33866" x="5237163" y="3443288"/>
          <p14:tracePt t="33873" x="5227638" y="3443288"/>
          <p14:tracePt t="33877" x="5227638" y="3452813"/>
          <p14:tracePt t="33882" x="5218113" y="3452813"/>
          <p14:tracePt t="33890" x="5208588" y="3463925"/>
          <p14:tracePt t="33898" x="5199063" y="3473450"/>
          <p14:tracePt t="33906" x="5189538" y="3482975"/>
          <p14:tracePt t="33907" x="5178425" y="3482975"/>
          <p14:tracePt t="33915" x="5168900" y="3492500"/>
          <p14:tracePt t="33923" x="5149850" y="3502025"/>
          <p14:tracePt t="33932" x="5130800" y="3511550"/>
          <p14:tracePt t="33940" x="5110163" y="3521075"/>
          <p14:tracePt t="33948" x="5091113" y="3521075"/>
          <p14:tracePt t="33949" x="5091113" y="3532188"/>
          <p14:tracePt t="33956" x="5072063" y="3532188"/>
          <p14:tracePt t="33965" x="5062538" y="3541713"/>
          <p14:tracePt t="33973" x="5041900" y="3541713"/>
          <p14:tracePt t="33981" x="5032375" y="3541713"/>
          <p14:tracePt t="33990" x="5022850" y="3541713"/>
          <p14:tracePt t="33998" x="5003800" y="3541713"/>
          <p14:tracePt t="34007" x="4994275" y="3541713"/>
          <p14:tracePt t="34015" x="4984750" y="3532188"/>
          <p14:tracePt t="34023" x="4964113" y="3532188"/>
          <p14:tracePt t="34032" x="4954588" y="3521075"/>
          <p14:tracePt t="34040" x="4945063" y="3511550"/>
          <p14:tracePt t="34048" x="4926013" y="3502025"/>
          <p14:tracePt t="34057" x="4916488" y="3492500"/>
          <p14:tracePt t="34065" x="4895850" y="3482975"/>
          <p14:tracePt t="34074" x="4886325" y="3473450"/>
          <p14:tracePt t="34081" x="4876800" y="3463925"/>
          <p14:tracePt t="34090" x="4876800" y="3452813"/>
          <p14:tracePt t="34098" x="4867275" y="3443288"/>
          <p14:tracePt t="34106" x="4867275" y="3433763"/>
          <p14:tracePt t="34115" x="4867275" y="3424238"/>
          <p14:tracePt t="34123" x="4867275" y="3414713"/>
          <p14:tracePt t="34136" x="4867275" y="3405188"/>
          <p14:tracePt t="34159" x="4867275" y="3394075"/>
          <p14:tracePt t="34173" x="4867275" y="3384550"/>
          <p14:tracePt t="34176" x="4876800" y="3384550"/>
          <p14:tracePt t="34181" x="4876800" y="3375025"/>
          <p14:tracePt t="34190" x="4886325" y="3365500"/>
          <p14:tracePt t="34198" x="4895850" y="3365500"/>
          <p14:tracePt t="34199" x="4905375" y="3365500"/>
          <p14:tracePt t="34207" x="4916488" y="3355975"/>
          <p14:tracePt t="34215" x="4935538" y="3355975"/>
          <p14:tracePt t="34223" x="4945063" y="3346450"/>
          <p14:tracePt t="34231" x="4973638" y="3336925"/>
          <p14:tracePt t="34240" x="5013325" y="3325813"/>
          <p14:tracePt t="34248" x="5053013" y="3325813"/>
          <p14:tracePt t="34256" x="5100638" y="3325813"/>
          <p14:tracePt t="34265" x="5159375" y="3325813"/>
          <p14:tracePt t="34273" x="5227638" y="3325813"/>
          <p14:tracePt t="34274" x="5237163" y="3325813"/>
          <p14:tracePt t="34282" x="5295900" y="3325813"/>
          <p14:tracePt t="34290" x="5354638" y="3325813"/>
          <p14:tracePt t="34298" x="5413375" y="3325813"/>
          <p14:tracePt t="34299" x="5422900" y="3325813"/>
          <p14:tracePt t="34306" x="5462588" y="3336925"/>
          <p14:tracePt t="34307" x="5472113" y="3336925"/>
          <p14:tracePt t="34315" x="5510213" y="3336925"/>
          <p14:tracePt t="34323" x="5549900" y="3346450"/>
          <p14:tracePt t="34332" x="5589588" y="3346450"/>
          <p14:tracePt t="34340" x="5608638" y="3355975"/>
          <p14:tracePt t="34348" x="5637213" y="3365500"/>
          <p14:tracePt t="34356" x="5646738" y="3375025"/>
          <p14:tracePt t="34365" x="5657850" y="3384550"/>
          <p14:tracePt t="34392" x="5657850" y="3394075"/>
          <p14:tracePt t="34405" x="5657850" y="3405188"/>
          <p14:tracePt t="34411" x="5657850" y="3414713"/>
          <p14:tracePt t="34420" x="5657850" y="3424238"/>
          <p14:tracePt t="34423" x="5646738" y="3424238"/>
          <p14:tracePt t="34431" x="5646738" y="3433763"/>
          <p14:tracePt t="34440" x="5646738" y="3443288"/>
          <p14:tracePt t="34448" x="5646738" y="3452813"/>
          <p14:tracePt t="34457" x="5646738" y="3463925"/>
          <p14:tracePt t="34468" x="5646738" y="3473450"/>
          <p14:tracePt t="34486" x="5637213" y="3482975"/>
          <p14:tracePt t="34516" x="5637213" y="3492500"/>
          <p14:tracePt t="34536" x="5627688" y="3502025"/>
          <p14:tracePt t="34548" x="5618163" y="3502025"/>
          <p14:tracePt t="34577" x="5608638" y="3502025"/>
          <p14:tracePt t="34608" x="5599113" y="3502025"/>
          <p14:tracePt t="34740" x="5599113" y="3511550"/>
          <p14:tracePt t="34758" x="5599113" y="3521075"/>
          <p14:tracePt t="34774" x="5599113" y="3532188"/>
          <p14:tracePt t="34783" x="5599113" y="3541713"/>
          <p14:tracePt t="34798" x="5599113" y="3551238"/>
          <p14:tracePt t="34806" x="5608638" y="3551238"/>
          <p14:tracePt t="34817" x="5608638" y="3560763"/>
          <p14:tracePt t="34925" x="5608638" y="3551238"/>
          <p14:tracePt t="34929" x="5608638" y="3541713"/>
          <p14:tracePt t="34932" x="5608638" y="3532188"/>
          <p14:tracePt t="34940" x="5599113" y="3521075"/>
          <p14:tracePt t="34948" x="5589588" y="3511550"/>
          <p14:tracePt t="34956" x="5589588" y="3492500"/>
          <p14:tracePt t="34957" x="5578475" y="3492500"/>
          <p14:tracePt t="34965" x="5568950" y="3473450"/>
          <p14:tracePt t="34973" x="5559425" y="3443288"/>
          <p14:tracePt t="34981" x="5549900" y="3414713"/>
          <p14:tracePt t="34990" x="5530850" y="3375025"/>
          <p14:tracePt t="34999" x="5510213" y="3316288"/>
          <p14:tracePt t="35006" x="5500688" y="3278188"/>
          <p14:tracePt t="35007" x="5500688" y="3268663"/>
          <p14:tracePt t="35015" x="5491163" y="3209925"/>
          <p14:tracePt t="35023" x="5481638" y="3151188"/>
          <p14:tracePt t="35031" x="5472113" y="3101975"/>
          <p14:tracePt t="35032" x="5472113" y="3092450"/>
          <p14:tracePt t="35040" x="5462588" y="3052763"/>
          <p14:tracePt t="35048" x="5462588" y="3014663"/>
          <p14:tracePt t="35049" x="5462588" y="3005138"/>
          <p14:tracePt t="35056" x="5451475" y="2984500"/>
          <p14:tracePt t="35057" x="5451475" y="2974975"/>
          <p14:tracePt t="35065" x="5451475" y="2946400"/>
          <p14:tracePt t="35073" x="5441950" y="2916238"/>
          <p14:tracePt t="35081" x="5441950" y="2887663"/>
          <p14:tracePt t="35090" x="5441950" y="2878138"/>
          <p14:tracePt t="35098" x="5441950" y="2859088"/>
          <p14:tracePt t="35106" x="5432425" y="2847975"/>
          <p14:tracePt t="35107" x="5432425" y="2838450"/>
          <p14:tracePt t="35115" x="5432425" y="2828925"/>
          <p14:tracePt t="35123" x="5422900" y="2819400"/>
          <p14:tracePt t="35131" x="5422900" y="2809875"/>
          <p14:tracePt t="35440" x="5422900" y="2819400"/>
          <p14:tracePt t="35452" x="5422900" y="2828925"/>
          <p14:tracePt t="35462" x="5422900" y="2838450"/>
          <p14:tracePt t="35617" x="5413375" y="2838450"/>
          <p14:tracePt t="35620" x="5403850" y="2838450"/>
          <p14:tracePt t="35623" x="5394325" y="2838450"/>
          <p14:tracePt t="35631" x="5364163" y="2828925"/>
          <p14:tracePt t="35641" x="5326063" y="2809875"/>
          <p14:tracePt t="35648" x="5305425" y="2770188"/>
          <p14:tracePt t="35649" x="5295900" y="2770188"/>
          <p14:tracePt t="35657" x="5295900" y="2701925"/>
          <p14:tracePt t="35665" x="5295900" y="2614613"/>
          <p14:tracePt t="35673" x="5314950" y="2487613"/>
          <p14:tracePt t="35674" x="5314950" y="2468563"/>
          <p14:tracePt t="35681" x="5354638" y="2341563"/>
          <p14:tracePt t="35682" x="5364163" y="2322513"/>
          <p14:tracePt t="35690" x="5403850" y="2174875"/>
          <p14:tracePt t="35699" x="5451475" y="2019300"/>
          <p14:tracePt t="35706" x="5481638" y="1911350"/>
          <p14:tracePt t="35707" x="5481638" y="1901825"/>
          <p14:tracePt t="35708" x="5481638" y="1892300"/>
          <p14:tracePt t="35715" x="5500688" y="1795463"/>
          <p14:tracePt t="35723" x="5521325" y="1697038"/>
          <p14:tracePt t="35731" x="5521325" y="1609725"/>
          <p14:tracePt t="35732" x="5521325" y="1600200"/>
          <p14:tracePt t="35732" x="5521325" y="1590675"/>
          <p14:tracePt t="35740" x="5521325" y="1531938"/>
          <p14:tracePt t="35748" x="5521325" y="1482725"/>
          <p14:tracePt t="35756" x="5521325" y="1443038"/>
          <p14:tracePt t="35765" x="5530850" y="1423988"/>
          <p14:tracePt t="35773" x="5530850" y="1414463"/>
          <p14:tracePt t="37729" x="5530850" y="1433513"/>
          <p14:tracePt t="37731" x="5530850" y="1443038"/>
          <p14:tracePt t="37733" x="5530850" y="1454150"/>
          <p14:tracePt t="37740" x="5530850" y="1492250"/>
          <p14:tracePt t="37749" x="5530850" y="1570038"/>
          <p14:tracePt t="37756" x="5530850" y="1638300"/>
          <p14:tracePt t="37757" x="5530850" y="1658938"/>
          <p14:tracePt t="37765" x="5540375" y="1765300"/>
          <p14:tracePt t="37773" x="5559425" y="1911350"/>
          <p14:tracePt t="37774" x="5559425" y="1922463"/>
          <p14:tracePt t="37781" x="5578475" y="2058988"/>
          <p14:tracePt t="37782" x="5578475" y="2078038"/>
          <p14:tracePt t="37790" x="5608638" y="2254250"/>
          <p14:tracePt t="37799" x="5637213" y="2428875"/>
          <p14:tracePt t="37806" x="5667375" y="2574925"/>
          <p14:tracePt t="37807" x="5667375" y="2595563"/>
          <p14:tracePt t="37815" x="5695950" y="2751138"/>
          <p14:tracePt t="37823" x="5735638" y="2887663"/>
          <p14:tracePt t="37824" x="5735638" y="2897188"/>
          <p14:tracePt t="37831" x="5773738" y="3014663"/>
          <p14:tracePt t="37832" x="5783263" y="3024188"/>
          <p14:tracePt t="37840" x="5822950" y="3141663"/>
          <p14:tracePt t="37848" x="5851525" y="3248025"/>
          <p14:tracePt t="37856" x="5881688" y="3325813"/>
          <p14:tracePt t="37865" x="5910263" y="3384550"/>
          <p14:tracePt t="37873" x="5919788" y="3433763"/>
          <p14:tracePt t="37881" x="5940425" y="3463925"/>
          <p14:tracePt t="37890" x="5940425" y="3473450"/>
          <p14:tracePt t="37931" x="5940425" y="3452813"/>
          <p14:tracePt t="37934" x="5940425" y="3443288"/>
          <p14:tracePt t="37940" x="5940425" y="3424238"/>
          <p14:tracePt t="37948" x="5930900" y="3375025"/>
          <p14:tracePt t="37956" x="5900738" y="3306763"/>
          <p14:tracePt t="37957" x="5900738" y="3297238"/>
          <p14:tracePt t="37965" x="5862638" y="3200400"/>
          <p14:tracePt t="37973" x="5813425" y="3101975"/>
          <p14:tracePt t="37974" x="5803900" y="3082925"/>
          <p14:tracePt t="37981" x="5754688" y="2965450"/>
          <p14:tracePt t="37982" x="5754688" y="2955925"/>
          <p14:tracePt t="37990" x="5676900" y="2819400"/>
          <p14:tracePt t="37999" x="5589588" y="2682875"/>
          <p14:tracePt t="38006" x="5500688" y="2584450"/>
          <p14:tracePt t="38007" x="5491163" y="2574925"/>
          <p14:tracePt t="38015" x="5383213" y="2487613"/>
          <p14:tracePt t="38023" x="5276850" y="2409825"/>
          <p14:tracePt t="38024" x="5267325" y="2409825"/>
          <p14:tracePt t="38032" x="5149850" y="2351088"/>
          <p14:tracePt t="38040" x="5022850" y="2301875"/>
          <p14:tracePt t="38041" x="5013325" y="2301875"/>
          <p14:tracePt t="38048" x="4905375" y="2273300"/>
          <p14:tracePt t="38049" x="4895850" y="2273300"/>
          <p14:tracePt t="38056" x="4799013" y="2254250"/>
          <p14:tracePt t="38057" x="4779963" y="2243138"/>
          <p14:tracePt t="38065" x="4681538" y="2233613"/>
          <p14:tracePt t="38073" x="4584700" y="2224088"/>
          <p14:tracePt t="38081" x="4495800" y="2214563"/>
          <p14:tracePt t="38082" x="4476750" y="2214563"/>
          <p14:tracePt t="38090" x="4398963" y="2214563"/>
          <p14:tracePt t="38098" x="4291013" y="2224088"/>
          <p14:tracePt t="38098" x="4281488" y="2224088"/>
          <p14:tracePt t="38106" x="4194175" y="2233613"/>
          <p14:tracePt t="38107" x="4184650" y="2243138"/>
          <p14:tracePt t="38115" x="4086225" y="2263775"/>
          <p14:tracePt t="38123" x="3998913" y="2282825"/>
          <p14:tracePt t="38132" x="3902075" y="2322513"/>
          <p14:tracePt t="38140" x="3833813" y="2351088"/>
          <p14:tracePt t="38148" x="3775075" y="2370138"/>
          <p14:tracePt t="38149" x="3754438" y="2379663"/>
          <p14:tracePt t="38156" x="3716338" y="2400300"/>
          <p14:tracePt t="38157" x="3706813" y="2400300"/>
          <p14:tracePt t="38165" x="3657600" y="2428875"/>
          <p14:tracePt t="38173" x="3617913" y="2438400"/>
          <p14:tracePt t="38174" x="3608388" y="2447925"/>
          <p14:tracePt t="38181" x="3579813" y="2468563"/>
          <p14:tracePt t="38182" x="3570288" y="2468563"/>
          <p14:tracePt t="38190" x="3540125" y="2487613"/>
          <p14:tracePt t="38198" x="3511550" y="2506663"/>
          <p14:tracePt t="38206" x="3481388" y="2516188"/>
          <p14:tracePt t="38215" x="3462338" y="2527300"/>
          <p14:tracePt t="38223" x="3443288" y="2546350"/>
          <p14:tracePt t="38224" x="3433763" y="2546350"/>
          <p14:tracePt t="38231" x="3424238" y="2555875"/>
          <p14:tracePt t="38232" x="3413125" y="2555875"/>
          <p14:tracePt t="38240" x="3394075" y="2565400"/>
          <p14:tracePt t="38248" x="3375025" y="2584450"/>
          <p14:tracePt t="38249" x="3365500" y="2584450"/>
          <p14:tracePt t="38256" x="3355975" y="2584450"/>
          <p14:tracePt t="38257" x="3355975" y="2595563"/>
          <p14:tracePt t="38265" x="3335338" y="2595563"/>
          <p14:tracePt t="38273" x="3316288" y="2605088"/>
          <p14:tracePt t="38282" x="3306763" y="2614613"/>
          <p14:tracePt t="38290" x="3287713" y="2624138"/>
          <p14:tracePt t="38299" x="3276600" y="2633663"/>
          <p14:tracePt t="38306" x="3267075" y="2633663"/>
          <p14:tracePt t="38307" x="3257550" y="2633663"/>
          <p14:tracePt t="38315" x="3248025" y="2643188"/>
          <p14:tracePt t="38323" x="3228975" y="2643188"/>
          <p14:tracePt t="38324" x="3228975" y="2652713"/>
          <p14:tracePt t="38331" x="3208338" y="2663825"/>
          <p14:tracePt t="38340" x="3189288" y="2673350"/>
          <p14:tracePt t="38348" x="3170238" y="2682875"/>
          <p14:tracePt t="38356" x="3140075" y="2692400"/>
          <p14:tracePt t="38357" x="3140075" y="2701925"/>
          <p14:tracePt t="38365" x="3111500" y="2711450"/>
          <p14:tracePt t="38373" x="3071813" y="2720975"/>
          <p14:tracePt t="38374" x="3071813" y="2732088"/>
          <p14:tracePt t="38381" x="3043238" y="2741613"/>
          <p14:tracePt t="38382" x="3043238" y="2751138"/>
          <p14:tracePt t="38383" x="3033713" y="2751138"/>
          <p14:tracePt t="38390" x="3013075" y="2760663"/>
          <p14:tracePt t="38398" x="2984500" y="2779713"/>
          <p14:tracePt t="38407" x="2944813" y="2800350"/>
          <p14:tracePt t="38415" x="2916238" y="2819400"/>
          <p14:tracePt t="38423" x="2887663" y="2838450"/>
          <p14:tracePt t="38431" x="2857500" y="2859088"/>
          <p14:tracePt t="38432" x="2847975" y="2868613"/>
          <p14:tracePt t="38440" x="2819400" y="2887663"/>
          <p14:tracePt t="38448" x="2789238" y="2916238"/>
          <p14:tracePt t="38449" x="2779713" y="2916238"/>
          <p14:tracePt t="38456" x="2751138" y="2946400"/>
          <p14:tracePt t="38457" x="2740025" y="2946400"/>
          <p14:tracePt t="38465" x="2701925" y="2974975"/>
          <p14:tracePt t="38473" x="2662238" y="3005138"/>
          <p14:tracePt t="38474" x="2662238" y="3014663"/>
          <p14:tracePt t="38482" x="2633663" y="3043238"/>
          <p14:tracePt t="38490" x="2603500" y="3082925"/>
          <p14:tracePt t="38498" x="2574925" y="3121025"/>
          <p14:tracePt t="38506" x="2555875" y="3160713"/>
          <p14:tracePt t="38507" x="2555875" y="3170238"/>
          <p14:tracePt t="38515" x="2546350" y="3209925"/>
          <p14:tracePt t="38523" x="2525713" y="3248025"/>
          <p14:tracePt t="38532" x="2506663" y="3306763"/>
          <p14:tracePt t="38540" x="2497138" y="3346450"/>
          <p14:tracePt t="38548" x="2478088" y="3375025"/>
          <p14:tracePt t="38557" x="2466975" y="3405188"/>
          <p14:tracePt t="38557" x="2466975" y="3414713"/>
          <p14:tracePt t="38565" x="2457450" y="3443288"/>
          <p14:tracePt t="38573" x="2457450" y="3473450"/>
          <p14:tracePt t="38581" x="2457450" y="3492500"/>
          <p14:tracePt t="38590" x="2457450" y="3511550"/>
          <p14:tracePt t="38598" x="2487613" y="3511550"/>
          <p14:tracePt t="38606" x="2506663" y="3511550"/>
          <p14:tracePt t="38615" x="2516188" y="3511550"/>
          <p14:tracePt t="39122" x="2506663" y="3511550"/>
          <p14:tracePt t="39128" x="2506663" y="3502025"/>
          <p14:tracePt t="39144" x="2497138" y="3502025"/>
          <p14:tracePt t="39158" x="2487613" y="3492500"/>
          <p14:tracePt t="39166" x="2478088" y="3492500"/>
          <p14:tracePt t="39188" x="2466975" y="3492500"/>
          <p14:tracePt t="39240" x="2466975" y="3482975"/>
          <p14:tracePt t="39264" x="2457450" y="3482975"/>
          <p14:tracePt t="39274" x="2457450" y="3473450"/>
          <p14:tracePt t="39283" x="2447925" y="3473450"/>
          <p14:tracePt t="39284" x="2447925" y="3463925"/>
          <p14:tracePt t="39292" x="2438400" y="3463925"/>
          <p14:tracePt t="39301" x="2438400" y="3452813"/>
          <p14:tracePt t="39308" x="2428875" y="3452813"/>
          <p14:tracePt t="39315" x="2428875" y="3443288"/>
          <p14:tracePt t="39323" x="2419350" y="3443288"/>
          <p14:tracePt t="39324" x="2419350" y="3433763"/>
          <p14:tracePt t="39331" x="2419350" y="3424238"/>
          <p14:tracePt t="39340" x="2398713" y="3414713"/>
          <p14:tracePt t="39348" x="2389188" y="3405188"/>
          <p14:tracePt t="39356" x="2379663" y="3384550"/>
          <p14:tracePt t="39365" x="2370138" y="3365500"/>
          <p14:tracePt t="39374" x="2360613" y="3346450"/>
          <p14:tracePt t="39381" x="2351088" y="3325813"/>
          <p14:tracePt t="39390" x="2341563" y="3297238"/>
          <p14:tracePt t="39398" x="2320925" y="3278188"/>
          <p14:tracePt t="39407" x="2311400" y="3248025"/>
          <p14:tracePt t="39415" x="2301875" y="3228975"/>
          <p14:tracePt t="39423" x="2292350" y="3209925"/>
          <p14:tracePt t="39424" x="2292350" y="3200400"/>
          <p14:tracePt t="39431" x="2282825" y="3179763"/>
          <p14:tracePt t="39440" x="2273300" y="3160713"/>
          <p14:tracePt t="39448" x="2273300" y="3141663"/>
          <p14:tracePt t="39456" x="2262188" y="3121025"/>
          <p14:tracePt t="39465" x="2262188" y="3101975"/>
          <p14:tracePt t="39473" x="2252663" y="3082925"/>
          <p14:tracePt t="39481" x="2243138" y="3063875"/>
          <p14:tracePt t="39490" x="2243138" y="3043238"/>
          <p14:tracePt t="39499" x="2243138" y="3033713"/>
          <p14:tracePt t="39506" x="2233613" y="3014663"/>
          <p14:tracePt t="39515" x="2233613" y="2995613"/>
          <p14:tracePt t="39523" x="2233613" y="2974975"/>
          <p14:tracePt t="39531" x="2224088" y="2965450"/>
          <p14:tracePt t="39532" x="2224088" y="2955925"/>
          <p14:tracePt t="39540" x="2224088" y="2946400"/>
          <p14:tracePt t="39548" x="2224088" y="2936875"/>
          <p14:tracePt t="39556" x="2224088" y="2927350"/>
          <p14:tracePt t="39565" x="2224088" y="2916238"/>
          <p14:tracePt t="39573" x="2224088" y="2906713"/>
          <p14:tracePt t="39574" x="2224088" y="2897188"/>
          <p14:tracePt t="39582" x="2224088" y="2887663"/>
          <p14:tracePt t="39590" x="2214563" y="2878138"/>
          <p14:tracePt t="39598" x="2214563" y="2859088"/>
          <p14:tracePt t="39606" x="2214563" y="2847975"/>
          <p14:tracePt t="39615" x="2214563" y="2828925"/>
          <p14:tracePt t="39624" x="2214563" y="2819400"/>
          <p14:tracePt t="39631" x="2205038" y="2809875"/>
          <p14:tracePt t="39640" x="2205038" y="2800350"/>
          <p14:tracePt t="39648" x="2205038" y="2789238"/>
          <p14:tracePt t="39656" x="2205038" y="2779713"/>
          <p14:tracePt t="39665" x="2205038" y="2770188"/>
          <p14:tracePt t="39676" x="2205038" y="2760663"/>
          <p14:tracePt t="39682" x="2193925" y="2760663"/>
          <p14:tracePt t="39690" x="2193925" y="2751138"/>
          <p14:tracePt t="39698" x="2193925" y="2741613"/>
          <p14:tracePt t="39706" x="2193925" y="2732088"/>
          <p14:tracePt t="39715" x="2193925" y="2720975"/>
          <p14:tracePt t="39723" x="2193925" y="2711450"/>
          <p14:tracePt t="39732" x="2184400" y="2701925"/>
          <p14:tracePt t="39744" x="2184400" y="2692400"/>
          <p14:tracePt t="40198" x="2184400" y="2682875"/>
          <p14:tracePt t="40207" x="2184400" y="2673350"/>
          <p14:tracePt t="40218" x="2184400" y="2663825"/>
          <p14:tracePt t="40222" x="2184400" y="2652713"/>
          <p14:tracePt t="40231" x="2184400" y="2643188"/>
          <p14:tracePt t="40241" x="2184400" y="2633663"/>
          <p14:tracePt t="40253" x="2184400" y="2624138"/>
          <p14:tracePt t="40259" x="2184400" y="2614613"/>
          <p14:tracePt t="40272" x="2184400" y="2605088"/>
          <p14:tracePt t="40288" x="2184400" y="2595563"/>
          <p14:tracePt t="40301" x="2184400" y="2584450"/>
          <p14:tracePt t="40310" x="2184400" y="2574925"/>
          <p14:tracePt t="40326" x="2184400" y="2565400"/>
          <p14:tracePt t="40336" x="2193925" y="2565400"/>
          <p14:tracePt t="40337" x="2193925" y="2555875"/>
          <p14:tracePt t="40346" x="2193925" y="2546350"/>
          <p14:tracePt t="40351" x="2193925" y="2536825"/>
          <p14:tracePt t="40358" x="2193925" y="2527300"/>
          <p14:tracePt t="40365" x="2193925" y="2516188"/>
          <p14:tracePt t="40374" x="2205038" y="2506663"/>
          <p14:tracePt t="40381" x="2205038" y="2497138"/>
          <p14:tracePt t="40390" x="2205038" y="2478088"/>
          <p14:tracePt t="40398" x="2205038" y="2468563"/>
          <p14:tracePt t="40406" x="2205038" y="2447925"/>
          <p14:tracePt t="40415" x="2205038" y="2438400"/>
          <p14:tracePt t="40423" x="2214563" y="2428875"/>
          <p14:tracePt t="40431" x="2214563" y="2409825"/>
          <p14:tracePt t="40440" x="2214563" y="2400300"/>
          <p14:tracePt t="40448" x="2214563" y="2379663"/>
          <p14:tracePt t="40456" x="2214563" y="2370138"/>
          <p14:tracePt t="40457" x="2214563" y="2360613"/>
          <p14:tracePt t="40466" x="2214563" y="2351088"/>
          <p14:tracePt t="41413" x="2224088" y="2351088"/>
          <p14:tracePt t="41420" x="2224088" y="2341563"/>
          <p14:tracePt t="41505" x="2224088" y="2332038"/>
          <p14:tracePt t="41524" x="2233613" y="2332038"/>
          <p14:tracePt t="41587" x="2233613" y="2322513"/>
          <p14:tracePt t="41611" x="2243138" y="2322513"/>
          <p14:tracePt t="41624" x="2243138" y="2311400"/>
          <p14:tracePt t="41658" x="2243138" y="2301875"/>
          <p14:tracePt t="41664" x="2252663" y="2301875"/>
          <p14:tracePt t="41673" x="2252663" y="2292350"/>
          <p14:tracePt t="41726" x="2252663" y="2282825"/>
          <p14:tracePt t="42266" x="2243138" y="2282825"/>
          <p14:tracePt t="42292" x="2233613" y="2282825"/>
          <p14:tracePt t="42294" x="2233613" y="2292350"/>
          <p14:tracePt t="42304" x="2233613" y="2301875"/>
          <p14:tracePt t="42312" x="2224088" y="2301875"/>
          <p14:tracePt t="42322" x="2224088" y="2311400"/>
          <p14:tracePt t="42335" x="2214563" y="2311400"/>
          <p14:tracePt t="42345" x="2214563" y="2322513"/>
          <p14:tracePt t="42361" x="2205038" y="2322513"/>
          <p14:tracePt t="42601" x="2193925" y="2322513"/>
          <p14:tracePt t="42607" x="2193925" y="2332038"/>
          <p14:tracePt t="42623" x="2193925" y="2341563"/>
          <p14:tracePt t="42624" x="2184400" y="2341563"/>
          <p14:tracePt t="42634" x="2184400" y="2351088"/>
          <p14:tracePt t="42640" x="2174875" y="2351088"/>
          <p14:tracePt t="42648" x="2165350" y="2360613"/>
          <p14:tracePt t="42649" x="2165350" y="2370138"/>
          <p14:tracePt t="42657" x="2155825" y="2379663"/>
          <p14:tracePt t="42658" x="2155825" y="2390775"/>
          <p14:tracePt t="42665" x="2146300" y="2400300"/>
          <p14:tracePt t="42673" x="2136775" y="2419350"/>
          <p14:tracePt t="42681" x="2125663" y="2428875"/>
          <p14:tracePt t="42682" x="2125663" y="2438400"/>
          <p14:tracePt t="42690" x="2116138" y="2447925"/>
          <p14:tracePt t="42698" x="2106613" y="2478088"/>
          <p14:tracePt t="42706" x="2097088" y="2506663"/>
          <p14:tracePt t="42715" x="2078038" y="2536825"/>
          <p14:tracePt t="42723" x="2068513" y="2565400"/>
          <p14:tracePt t="42724" x="2068513" y="2574925"/>
          <p14:tracePt t="42731" x="2047875" y="2605088"/>
          <p14:tracePt t="42732" x="2047875" y="2614613"/>
          <p14:tracePt t="42740" x="2028825" y="2663825"/>
          <p14:tracePt t="42748" x="2009775" y="2711450"/>
          <p14:tracePt t="42749" x="2009775" y="2720975"/>
          <p14:tracePt t="42756" x="1989138" y="2770188"/>
          <p14:tracePt t="42757" x="1989138" y="2779713"/>
          <p14:tracePt t="42765" x="1970088" y="2838450"/>
          <p14:tracePt t="42773" x="1941513" y="2916238"/>
          <p14:tracePt t="42781" x="1920875" y="2995613"/>
          <p14:tracePt t="42790" x="1901825" y="3073400"/>
          <p14:tracePt t="42790" x="1892300" y="3082925"/>
          <p14:tracePt t="42798" x="1882775" y="3151188"/>
          <p14:tracePt t="42806" x="1863725" y="3228975"/>
          <p14:tracePt t="42815" x="1843088" y="3316288"/>
          <p14:tracePt t="42823" x="1824038" y="3375025"/>
          <p14:tracePt t="42831" x="1814513" y="3433763"/>
          <p14:tracePt t="42832" x="1804988" y="3443288"/>
          <p14:tracePt t="42839" x="1793875" y="3492500"/>
          <p14:tracePt t="42848" x="1784350" y="3541713"/>
          <p14:tracePt t="42849" x="1784350" y="3551238"/>
          <p14:tracePt t="42856" x="1774825" y="3579813"/>
          <p14:tracePt t="42857" x="1765300" y="3589338"/>
          <p14:tracePt t="42865" x="1765300" y="3619500"/>
          <p14:tracePt t="42874" x="1755775" y="3648075"/>
          <p14:tracePt t="42881" x="1746250" y="3678238"/>
          <p14:tracePt t="42890" x="1746250" y="3706813"/>
          <p14:tracePt t="42898" x="1736725" y="3725863"/>
          <p14:tracePt t="42907" x="1736725" y="3746500"/>
          <p14:tracePt t="42908" x="1725613" y="3746500"/>
          <p14:tracePt t="42915" x="1725613" y="3765550"/>
          <p14:tracePt t="42923" x="1725613" y="3784600"/>
          <p14:tracePt t="42931" x="1725613" y="3805238"/>
          <p14:tracePt t="42940" x="1716088" y="3824288"/>
          <p14:tracePt t="42948" x="1716088" y="3843338"/>
          <p14:tracePt t="42956" x="1716088" y="3873500"/>
          <p14:tracePt t="42965" x="1706563" y="3892550"/>
          <p14:tracePt t="42973" x="1706563" y="3921125"/>
          <p14:tracePt t="42981" x="1697038" y="3960813"/>
          <p14:tracePt t="42990" x="1687513" y="3998913"/>
          <p14:tracePt t="42998" x="1687513" y="4048125"/>
          <p14:tracePt t="42998" x="1687513" y="4057650"/>
          <p14:tracePt t="43006" x="1677988" y="4106863"/>
          <p14:tracePt t="43007" x="1677988" y="4116388"/>
          <p14:tracePt t="43015" x="1668463" y="4175125"/>
          <p14:tracePt t="43023" x="1657350" y="4252913"/>
          <p14:tracePt t="43032" x="1647825" y="4330700"/>
          <p14:tracePt t="43040" x="1638300" y="4410075"/>
          <p14:tracePt t="43048" x="1628775" y="4487863"/>
          <p14:tracePt t="43056" x="1628775" y="4546600"/>
          <p14:tracePt t="43057" x="1628775" y="4565650"/>
          <p14:tracePt t="43064" x="1619250" y="4614863"/>
          <p14:tracePt t="43073" x="1619250" y="4672013"/>
          <p14:tracePt t="43074" x="1619250" y="4683125"/>
          <p14:tracePt t="43081" x="1619250" y="4721225"/>
          <p14:tracePt t="43082" x="1619250" y="4730750"/>
          <p14:tracePt t="43090" x="1609725" y="4779963"/>
          <p14:tracePt t="43098" x="1609725" y="4829175"/>
          <p14:tracePt t="43106" x="1609725" y="4878388"/>
          <p14:tracePt t="43107" x="1609725" y="4887913"/>
          <p14:tracePt t="43115" x="1609725" y="4935538"/>
          <p14:tracePt t="43123" x="1609725" y="4984750"/>
          <p14:tracePt t="43124" x="1609725" y="4994275"/>
          <p14:tracePt t="43131" x="1609725" y="5024438"/>
          <p14:tracePt t="43132" x="1609725" y="5043488"/>
          <p14:tracePt t="43140" x="1609725" y="5083175"/>
          <p14:tracePt t="43148" x="1609725" y="5130800"/>
          <p14:tracePt t="43157" x="1609725" y="5170488"/>
          <p14:tracePt t="43165" x="1609725" y="5199063"/>
          <p14:tracePt t="43173" x="1609725" y="5219700"/>
          <p14:tracePt t="43181" x="1609725" y="5238750"/>
          <p14:tracePt t="43190" x="1609725" y="5257800"/>
          <p14:tracePt t="43200" x="1609725" y="5267325"/>
          <p14:tracePt t="43207" x="1609725" y="5276850"/>
          <p14:tracePt t="43228" x="1609725" y="5287963"/>
          <p14:tracePt t="43251" x="1609725" y="5297488"/>
          <p14:tracePt t="43271" x="1609725" y="5307013"/>
          <p14:tracePt t="43282" x="1609725" y="5316538"/>
          <p14:tracePt t="43309" x="1609725" y="5326063"/>
          <p14:tracePt t="43329" x="1609725" y="5335588"/>
          <p14:tracePt t="43408" x="1609725" y="5346700"/>
          <p14:tracePt t="43425" x="1609725" y="5356225"/>
          <p14:tracePt t="43436" x="1609725" y="5365750"/>
          <p14:tracePt t="43439" x="1619250" y="5365750"/>
          <p14:tracePt t="43446" x="1619250" y="5375275"/>
          <p14:tracePt t="43455" x="1628775" y="5384800"/>
          <p14:tracePt t="43461" x="1628775" y="5394325"/>
          <p14:tracePt t="43465" x="1638300" y="5394325"/>
          <p14:tracePt t="43474" x="1647825" y="5394325"/>
          <p14:tracePt t="43481" x="1647825" y="5384800"/>
          <p14:tracePt t="43490" x="1657350" y="5365750"/>
          <p14:tracePt t="43498" x="1657350" y="5326063"/>
          <p14:tracePt t="43506" x="1657350" y="5307013"/>
          <p14:tracePt t="43515" x="1657350" y="5297488"/>
          <p14:tracePt t="44224" x="1657350" y="5287963"/>
          <p14:tracePt t="44241" x="1647825" y="5287963"/>
          <p14:tracePt t="44334" x="1638300" y="5287963"/>
          <p14:tracePt t="44337" x="1638300" y="5276850"/>
          <p14:tracePt t="44347" x="1638300" y="5267325"/>
          <p14:tracePt t="44353" x="1628775" y="5267325"/>
          <p14:tracePt t="44360" x="1628775" y="5257800"/>
          <p14:tracePt t="44369" x="1619250" y="5248275"/>
          <p14:tracePt t="44378" x="1619250" y="5238750"/>
          <p14:tracePt t="44382" x="1619250" y="5229225"/>
          <p14:tracePt t="44390" x="1609725" y="5219700"/>
          <p14:tracePt t="44398" x="1600200" y="5208588"/>
          <p14:tracePt t="44406" x="1600200" y="5199063"/>
          <p14:tracePt t="44415" x="1589088" y="5189538"/>
          <p14:tracePt t="44423" x="1589088" y="5180013"/>
          <p14:tracePt t="44431" x="1589088" y="5170488"/>
          <p14:tracePt t="44441" x="1589088" y="5160963"/>
          <p14:tracePt t="44448" x="1579563" y="5160963"/>
          <p14:tracePt t="44456" x="1579563" y="5140325"/>
          <p14:tracePt t="44465" x="1570038" y="5130800"/>
          <p14:tracePt t="44473" x="1560513" y="5111750"/>
          <p14:tracePt t="44481" x="1560513" y="5092700"/>
          <p14:tracePt t="44490" x="1550988" y="5072063"/>
          <p14:tracePt t="44499" x="1550988" y="5053013"/>
          <p14:tracePt t="44506" x="1541463" y="5033963"/>
          <p14:tracePt t="44515" x="1541463" y="5014913"/>
          <p14:tracePt t="44523" x="1531938" y="4984750"/>
          <p14:tracePt t="44524" x="1520825" y="4984750"/>
          <p14:tracePt t="44531" x="1520825" y="4965700"/>
          <p14:tracePt t="44540" x="1511300" y="4946650"/>
          <p14:tracePt t="44549" x="1501775" y="4916488"/>
          <p14:tracePt t="44556" x="1501775" y="4897438"/>
          <p14:tracePt t="44557" x="1501775" y="4887913"/>
          <p14:tracePt t="44565" x="1492250" y="4857750"/>
          <p14:tracePt t="44573" x="1482725" y="4838700"/>
          <p14:tracePt t="44574" x="1482725" y="4829175"/>
          <p14:tracePt t="44581" x="1473200" y="4799013"/>
          <p14:tracePt t="44589" x="1463675" y="4760913"/>
          <p14:tracePt t="44598" x="1463675" y="4711700"/>
          <p14:tracePt t="44606" x="1452563" y="4662488"/>
          <p14:tracePt t="44615" x="1433513" y="4614863"/>
          <p14:tracePt t="44623" x="1433513" y="4575175"/>
          <p14:tracePt t="44624" x="1433513" y="4565650"/>
          <p14:tracePt t="44631" x="1433513" y="4525963"/>
          <p14:tracePt t="44632" x="1433513" y="4516438"/>
          <p14:tracePt t="44640" x="1423988" y="4467225"/>
          <p14:tracePt t="44641" x="1423988" y="4457700"/>
          <p14:tracePt t="44648" x="1423988" y="4419600"/>
          <p14:tracePt t="44649" x="1423988" y="4410075"/>
          <p14:tracePt t="44656" x="1423988" y="4360863"/>
          <p14:tracePt t="44657" x="1423988" y="4351338"/>
          <p14:tracePt t="44665" x="1423988" y="4273550"/>
          <p14:tracePt t="44673" x="1423988" y="4205288"/>
          <p14:tracePt t="44674" x="1423988" y="4194175"/>
          <p14:tracePt t="44681" x="1423988" y="4125913"/>
          <p14:tracePt t="44682" x="1423988" y="4116388"/>
          <p14:tracePt t="44690" x="1423988" y="4029075"/>
          <p14:tracePt t="44698" x="1433513" y="3951288"/>
          <p14:tracePt t="44706" x="1433513" y="3852863"/>
          <p14:tracePt t="44715" x="1433513" y="3756025"/>
          <p14:tracePt t="44723" x="1433513" y="3668713"/>
          <p14:tracePt t="44724" x="1433513" y="3657600"/>
          <p14:tracePt t="44731" x="1433513" y="3570288"/>
          <p14:tracePt t="44732" x="1433513" y="3551238"/>
          <p14:tracePt t="44740" x="1433513" y="3463925"/>
          <p14:tracePt t="44749" x="1433513" y="3355975"/>
          <p14:tracePt t="44756" x="1433513" y="3268663"/>
          <p14:tracePt t="44757" x="1433513" y="3257550"/>
          <p14:tracePt t="44765" x="1433513" y="3170238"/>
          <p14:tracePt t="44773" x="1433513" y="3092450"/>
          <p14:tracePt t="44781" x="1433513" y="3033713"/>
          <p14:tracePt t="44782" x="1433513" y="3024188"/>
          <p14:tracePt t="44790" x="1433513" y="2974975"/>
          <p14:tracePt t="44791" x="1433513" y="2965450"/>
          <p14:tracePt t="44799" x="1433513" y="2936875"/>
          <p14:tracePt t="44806" x="1443038" y="2906713"/>
          <p14:tracePt t="44807" x="1443038" y="2897188"/>
          <p14:tracePt t="44815" x="1452563" y="2868613"/>
          <p14:tracePt t="44823" x="1463675" y="2859088"/>
          <p14:tracePt t="44831" x="1463675" y="2838450"/>
          <p14:tracePt t="44832" x="1463675" y="2828925"/>
          <p14:tracePt t="44840" x="1463675" y="2819400"/>
          <p14:tracePt t="44848" x="1473200" y="2819400"/>
          <p14:tracePt t="44857" x="1473200" y="2800350"/>
          <p14:tracePt t="44866" x="1473200" y="2789238"/>
          <p14:tracePt t="46016" x="1473200" y="2779713"/>
          <p14:tracePt t="46027" x="1473200" y="2770188"/>
          <p14:tracePt t="46031" x="1473200" y="2760663"/>
          <p14:tracePt t="46032" x="1482725" y="2760663"/>
          <p14:tracePt t="46040" x="1482725" y="2751138"/>
          <p14:tracePt t="46048" x="1482725" y="2741613"/>
          <p14:tracePt t="46056" x="1482725" y="2732088"/>
          <p14:tracePt t="46057" x="1482725" y="2720975"/>
          <p14:tracePt t="46066" x="1482725" y="2711450"/>
          <p14:tracePt t="46075" x="1492250" y="2701925"/>
          <p14:tracePt t="46089" x="1492250" y="2692400"/>
          <p14:tracePt t="46099" x="1492250" y="2682875"/>
          <p14:tracePt t="46118" x="1492250" y="2673350"/>
          <p14:tracePt t="46129" x="1492250" y="2663825"/>
          <p14:tracePt t="46138" x="1492250" y="2652713"/>
          <p14:tracePt t="46143" x="1492250" y="2643188"/>
          <p14:tracePt t="46152" x="1492250" y="2633663"/>
          <p14:tracePt t="46165" x="1492250" y="2624138"/>
          <p14:tracePt t="46177" x="1492250" y="2614613"/>
          <p14:tracePt t="46194" x="1492250" y="2605088"/>
          <p14:tracePt t="46202" x="1492250" y="2595563"/>
          <p14:tracePt t="46220" x="1492250" y="2584450"/>
          <p14:tracePt t="46237" x="1492250" y="2574925"/>
          <p14:tracePt t="46251" x="1492250" y="2565400"/>
          <p14:tracePt t="46257" x="1492250" y="2555875"/>
          <p14:tracePt t="46272" x="1492250" y="2546350"/>
          <p14:tracePt t="46277" x="1501775" y="2546350"/>
          <p14:tracePt t="46285" x="1501775" y="2536825"/>
          <p14:tracePt t="46299" x="1501775" y="2527300"/>
          <p14:tracePt t="46305" x="1501775" y="2516188"/>
          <p14:tracePt t="46326" x="1501775" y="2506663"/>
          <p14:tracePt t="46342" x="1501775" y="2497138"/>
          <p14:tracePt t="46352" x="1501775" y="2487613"/>
          <p14:tracePt t="46357" x="1501775" y="2478088"/>
          <p14:tracePt t="46367" x="1501775" y="2468563"/>
          <p14:tracePt t="46379" x="1501775" y="2459038"/>
          <p14:tracePt t="46396" x="1501775" y="2447925"/>
          <p14:tracePt t="46406" x="1511300" y="2438400"/>
          <p14:tracePt t="46438" x="1511300" y="2428875"/>
          <p14:tracePt t="46475" x="1511300" y="2419350"/>
          <p14:tracePt t="46526" x="1520825" y="2419350"/>
          <p14:tracePt t="46528" x="1520825" y="2409825"/>
          <p14:tracePt t="46552" x="1520825" y="2400300"/>
          <p14:tracePt t="46614" x="1520825" y="2390775"/>
          <p14:tracePt t="46632" x="1531938" y="2390775"/>
          <p14:tracePt t="46665" x="1531938" y="2379663"/>
          <p14:tracePt t="46685" x="1541463" y="2379663"/>
          <p14:tracePt t="48333" x="1541463" y="2370138"/>
          <p14:tracePt t="48456" x="1541463" y="2360613"/>
          <p14:tracePt t="49510" x="1541463" y="2351088"/>
          <p14:tracePt t="59300" x="1541463" y="2360613"/>
          <p14:tracePt t="59304" x="1541463" y="2370138"/>
          <p14:tracePt t="59312" x="1541463" y="2379663"/>
          <p14:tracePt t="59319" x="1541463" y="2390775"/>
          <p14:tracePt t="59327" x="1541463" y="2400300"/>
          <p14:tracePt t="59331" x="1541463" y="2409825"/>
          <p14:tracePt t="59340" x="1541463" y="2419350"/>
          <p14:tracePt t="59348" x="1541463" y="2428875"/>
          <p14:tracePt t="59356" x="1541463" y="2438400"/>
          <p14:tracePt t="59357" x="1541463" y="2447925"/>
          <p14:tracePt t="59364" x="1550988" y="2459038"/>
          <p14:tracePt t="59373" x="1550988" y="2478088"/>
          <p14:tracePt t="59373" x="1550988" y="2487613"/>
          <p14:tracePt t="59381" x="1550988" y="2497138"/>
          <p14:tracePt t="59382" x="1550988" y="2506663"/>
          <p14:tracePt t="59390" x="1560513" y="2527300"/>
          <p14:tracePt t="59390" x="1560513" y="2536825"/>
          <p14:tracePt t="59398" x="1560513" y="2565400"/>
          <p14:tracePt t="59407" x="1560513" y="2605088"/>
          <p14:tracePt t="59415" x="1560513" y="2633663"/>
          <p14:tracePt t="59423" x="1560513" y="2682875"/>
          <p14:tracePt t="59424" x="1560513" y="2692400"/>
          <p14:tracePt t="59431" x="1560513" y="2732088"/>
          <p14:tracePt t="59432" x="1560513" y="2741613"/>
          <p14:tracePt t="59439" x="1560513" y="2789238"/>
          <p14:tracePt t="59440" x="1560513" y="2800350"/>
          <p14:tracePt t="59448" x="1560513" y="2847975"/>
          <p14:tracePt t="59448" x="1560513" y="2859088"/>
          <p14:tracePt t="59456" x="1560513" y="2906713"/>
          <p14:tracePt t="59465" x="1560513" y="2965450"/>
          <p14:tracePt t="59473" x="1550988" y="3024188"/>
          <p14:tracePt t="59481" x="1550988" y="3082925"/>
          <p14:tracePt t="59483" x="1550988" y="3092450"/>
          <p14:tracePt t="59489" x="1550988" y="3132138"/>
          <p14:tracePt t="59490" x="1550988" y="3141663"/>
          <p14:tracePt t="59498" x="1550988" y="3189288"/>
          <p14:tracePt t="59506" x="1541463" y="3228975"/>
          <p14:tracePt t="59515" x="1541463" y="3268663"/>
          <p14:tracePt t="59523" x="1541463" y="3306763"/>
          <p14:tracePt t="59531" x="1541463" y="3336925"/>
          <p14:tracePt t="59532" x="1541463" y="3346450"/>
          <p14:tracePt t="59540" x="1531938" y="3375025"/>
          <p14:tracePt t="59548" x="1531938" y="3394075"/>
          <p14:tracePt t="59556" x="1531938" y="3424238"/>
          <p14:tracePt t="59564" x="1531938" y="3443288"/>
          <p14:tracePt t="59565" x="1531938" y="3452813"/>
          <p14:tracePt t="59573" x="1520825" y="3482975"/>
          <p14:tracePt t="59581" x="1520825" y="3511550"/>
          <p14:tracePt t="59590" x="1520825" y="3541713"/>
          <p14:tracePt t="59598" x="1520825" y="3570288"/>
          <p14:tracePt t="59599" x="1520825" y="3579813"/>
          <p14:tracePt t="59606" x="1520825" y="3600450"/>
          <p14:tracePt t="59615" x="1520825" y="3629025"/>
          <p14:tracePt t="59623" x="1520825" y="3657600"/>
          <p14:tracePt t="59631" x="1541463" y="3668713"/>
          <p14:tracePt t="59632" x="1541463" y="3678238"/>
          <p14:tracePt t="59640" x="1541463" y="3687763"/>
          <p14:tracePt t="59648" x="1550988" y="3697288"/>
          <p14:tracePt t="59661" x="1560513" y="3697288"/>
          <p14:tracePt t="59689" x="1560513" y="3678238"/>
          <p14:tracePt t="59690" x="1570038" y="3678238"/>
          <p14:tracePt t="59940" x="1570038" y="3668713"/>
          <p14:tracePt t="59966" x="1570038" y="3657600"/>
          <p14:tracePt t="59988" x="1570038" y="3648075"/>
          <p14:tracePt t="60003" x="1579563" y="3648075"/>
          <p14:tracePt t="60013" x="1579563" y="3638550"/>
          <p14:tracePt t="60015" x="1589088" y="3638550"/>
          <p14:tracePt t="60056" x="1589088" y="3629025"/>
          <p14:tracePt t="60164" x="1600200" y="3629025"/>
          <p14:tracePt t="60203" x="1609725" y="3629025"/>
          <p14:tracePt t="60277" x="1619250" y="3629025"/>
          <p14:tracePt t="60336" x="1619250" y="3619500"/>
          <p14:tracePt t="60358" x="1628775" y="3619500"/>
          <p14:tracePt t="60376" x="1628775" y="3609975"/>
          <p14:tracePt t="60416" x="1638300" y="3609975"/>
          <p14:tracePt t="60503" x="1638300" y="3619500"/>
          <p14:tracePt t="60509" x="1638300" y="3629025"/>
          <p14:tracePt t="60514" x="1638300" y="3638550"/>
          <p14:tracePt t="60518" x="1638300" y="3648075"/>
          <p14:tracePt t="60523" x="1638300" y="3657600"/>
          <p14:tracePt t="60531" x="1638300" y="3687763"/>
          <p14:tracePt t="60532" x="1638300" y="3697288"/>
          <p14:tracePt t="60539" x="1619250" y="3716338"/>
          <p14:tracePt t="60540" x="1619250" y="3725863"/>
          <p14:tracePt t="60548" x="1609725" y="3756025"/>
          <p14:tracePt t="60556" x="1609725" y="3805238"/>
          <p14:tracePt t="60565" x="1589088" y="3852863"/>
          <p14:tracePt t="60573" x="1579563" y="3892550"/>
          <p14:tracePt t="60581" x="1570038" y="3930650"/>
          <p14:tracePt t="60582" x="1570038" y="3941763"/>
          <p14:tracePt t="60590" x="1560513" y="3979863"/>
          <p14:tracePt t="60598" x="1550988" y="4010025"/>
          <p14:tracePt t="60606" x="1550988" y="4038600"/>
          <p14:tracePt t="60607" x="1550988" y="4048125"/>
          <p14:tracePt t="60614" x="1541463" y="4068763"/>
          <p14:tracePt t="60623" x="1531938" y="4106863"/>
          <p14:tracePt t="60631" x="1531938" y="4137025"/>
          <p14:tracePt t="60640" x="1531938" y="4175125"/>
          <p14:tracePt t="60648" x="1531938" y="4205288"/>
          <p14:tracePt t="60656" x="1531938" y="4243388"/>
          <p14:tracePt t="60657" x="1531938" y="4252913"/>
          <p14:tracePt t="60665" x="1531938" y="4283075"/>
          <p14:tracePt t="60673" x="1531938" y="4311650"/>
          <p14:tracePt t="60681" x="1531938" y="4351338"/>
          <p14:tracePt t="60682" x="1531938" y="4360863"/>
          <p14:tracePt t="60690" x="1520825" y="4389438"/>
          <p14:tracePt t="60698" x="1520825" y="4419600"/>
          <p14:tracePt t="60706" x="1520825" y="4448175"/>
          <p14:tracePt t="60714" x="1520825" y="4478338"/>
          <p14:tracePt t="60723" x="1520825" y="4506913"/>
          <p14:tracePt t="60731" x="1520825" y="4535488"/>
          <p14:tracePt t="60740" x="1520825" y="4556125"/>
          <p14:tracePt t="60749" x="1520825" y="4594225"/>
          <p14:tracePt t="60756" x="1531938" y="4624388"/>
          <p14:tracePt t="60765" x="1531938" y="4652963"/>
          <p14:tracePt t="60773" x="1541463" y="4692650"/>
          <p14:tracePt t="60781" x="1541463" y="4721225"/>
          <p14:tracePt t="60782" x="1541463" y="4730750"/>
          <p14:tracePt t="60789" x="1550988" y="4751388"/>
          <p14:tracePt t="60790" x="1550988" y="4760913"/>
          <p14:tracePt t="60799" x="1550988" y="4810125"/>
          <p14:tracePt t="60806" x="1550988" y="4838700"/>
          <p14:tracePt t="60814" x="1550988" y="4878388"/>
          <p14:tracePt t="60815" x="1550988" y="4887913"/>
          <p14:tracePt t="60823" x="1550988" y="4935538"/>
          <p14:tracePt t="60831" x="1550988" y="4984750"/>
          <p14:tracePt t="60832" x="1550988" y="4994275"/>
          <p14:tracePt t="60839" x="1550988" y="5043488"/>
          <p14:tracePt t="60848" x="1550988" y="5092700"/>
          <p14:tracePt t="60856" x="1550988" y="5151438"/>
          <p14:tracePt t="60864" x="1550988" y="5199063"/>
          <p14:tracePt t="60865" x="1550988" y="5208588"/>
          <p14:tracePt t="60873" x="1550988" y="5257800"/>
          <p14:tracePt t="60881" x="1550988" y="5297488"/>
          <p14:tracePt t="60882" x="1550988" y="5307013"/>
          <p14:tracePt t="60890" x="1550988" y="5346700"/>
          <p14:tracePt t="60898" x="1550988" y="5375275"/>
          <p14:tracePt t="60906" x="1550988" y="5394325"/>
          <p14:tracePt t="60907" x="1550988" y="5403850"/>
          <p14:tracePt t="60914" x="1550988" y="5424488"/>
          <p14:tracePt t="60923" x="1550988" y="5434013"/>
          <p14:tracePt t="60933" x="1550988" y="5443538"/>
          <p14:tracePt t="60999" x="1541463" y="5443538"/>
          <p14:tracePt t="61022" x="1531938" y="5443538"/>
          <p14:tracePt t="61044" x="1531938" y="5434013"/>
          <p14:tracePt t="61051" x="1520825" y="5434013"/>
          <p14:tracePt t="61057" x="1520825" y="5424488"/>
          <p14:tracePt t="61063" x="1520825" y="5414963"/>
          <p14:tracePt t="61078" x="1520825" y="5403850"/>
          <p14:tracePt t="61087" x="1511300" y="5403850"/>
          <p14:tracePt t="61095" x="1511300" y="5394325"/>
          <p14:tracePt t="61121" x="1511300" y="5384800"/>
          <p14:tracePt t="61147" x="1511300" y="5375275"/>
          <p14:tracePt t="61173" x="1511300" y="5365750"/>
          <p14:tracePt t="61193" x="1501775" y="5365750"/>
          <p14:tracePt t="61197" x="1501775" y="5356225"/>
          <p14:tracePt t="61310" x="1501775" y="5346700"/>
          <p14:tracePt t="61321" x="1492250" y="5346700"/>
          <p14:tracePt t="61343" x="1492250" y="5335588"/>
          <p14:tracePt t="61353" x="1482725" y="5335588"/>
          <p14:tracePt t="62035" x="1482725" y="5326063"/>
          <p14:tracePt t="63169" x="1473200" y="5326063"/>
          <p14:tracePt t="63493" x="1473200" y="5316538"/>
          <p14:tracePt t="63497" x="1473200" y="5307013"/>
          <p14:tracePt t="63498" x="1473200" y="5297488"/>
          <p14:tracePt t="63506" x="1501775" y="5257800"/>
          <p14:tracePt t="63507" x="1511300" y="5248275"/>
          <p14:tracePt t="63514" x="1560513" y="5170488"/>
          <p14:tracePt t="63515" x="1570038" y="5151438"/>
          <p14:tracePt t="63523" x="1677988" y="5003800"/>
          <p14:tracePt t="63524" x="1687513" y="4984750"/>
          <p14:tracePt t="63532" x="1852613" y="4741863"/>
          <p14:tracePt t="63539" x="2057400" y="4467225"/>
          <p14:tracePt t="63540" x="2078038" y="4419600"/>
          <p14:tracePt t="63548" x="2360613" y="4048125"/>
          <p14:tracePt t="63549" x="2398713" y="4010025"/>
          <p14:tracePt t="63556" x="2652713" y="3678238"/>
          <p14:tracePt t="63557" x="2692400" y="3629025"/>
          <p14:tracePt t="63564" x="2944813" y="3297238"/>
          <p14:tracePt t="63565" x="2984500" y="3257550"/>
          <p14:tracePt t="63573" x="3267075" y="2946400"/>
          <p14:tracePt t="63581" x="3511550" y="2701925"/>
          <p14:tracePt t="63582" x="3530600" y="2682875"/>
          <p14:tracePt t="63590" x="3754438" y="2506663"/>
          <p14:tracePt t="63598" x="3949700" y="2390775"/>
          <p14:tracePt t="63606" x="4125913" y="2301875"/>
          <p14:tracePt t="63607" x="4154488" y="2292350"/>
          <p14:tracePt t="63614" x="4321175" y="2233613"/>
          <p14:tracePt t="63615" x="4340225" y="2224088"/>
          <p14:tracePt t="63623" x="4516438" y="2174875"/>
          <p14:tracePt t="63631" x="4711700" y="2127250"/>
          <p14:tracePt t="63632" x="4730750" y="2127250"/>
          <p14:tracePt t="63640" x="4916488" y="2078038"/>
          <p14:tracePt t="63648" x="5081588" y="2047875"/>
          <p14:tracePt t="63649" x="5100638" y="2038350"/>
          <p14:tracePt t="63657" x="5257800" y="2009775"/>
          <p14:tracePt t="63664" x="5383213" y="1979613"/>
          <p14:tracePt t="63665" x="5394325" y="1979613"/>
          <p14:tracePt t="63673" x="5521325" y="1951038"/>
          <p14:tracePt t="63674" x="5540375" y="1951038"/>
          <p14:tracePt t="63681" x="5637213" y="1941513"/>
          <p14:tracePt t="63682" x="5657850" y="1931988"/>
          <p14:tracePt t="63689" x="5745163" y="1922463"/>
          <p14:tracePt t="63690" x="5754688" y="1922463"/>
          <p14:tracePt t="63698" x="5842000" y="1911350"/>
          <p14:tracePt t="63706" x="5910263" y="1911350"/>
          <p14:tracePt t="63714" x="5959475" y="1911350"/>
          <p14:tracePt t="63715" x="5969000" y="1911350"/>
          <p14:tracePt t="63723" x="6008688" y="1911350"/>
          <p14:tracePt t="63731" x="6037263" y="1911350"/>
          <p14:tracePt t="63739" x="6056313" y="1911350"/>
          <p14:tracePt t="63750" x="6067425" y="1911350"/>
          <p14:tracePt t="65796" x="6056313" y="1911350"/>
          <p14:tracePt t="65800" x="6046788" y="1901825"/>
          <p14:tracePt t="65806" x="6027738" y="1901825"/>
          <p14:tracePt t="65814" x="5999163" y="1882775"/>
          <p14:tracePt t="65823" x="5959475" y="1863725"/>
          <p14:tracePt t="65831" x="5910263" y="1843088"/>
          <p14:tracePt t="65839" x="5872163" y="1833563"/>
          <p14:tracePt t="65840" x="5862638" y="1833563"/>
          <p14:tracePt t="65848" x="5813425" y="1814513"/>
          <p14:tracePt t="65849" x="5803900" y="1814513"/>
          <p14:tracePt t="65856" x="5773738" y="1804988"/>
          <p14:tracePt t="65857" x="5764213" y="1795463"/>
          <p14:tracePt t="65864" x="5735638" y="1795463"/>
          <p14:tracePt t="65865" x="5735638" y="1785938"/>
          <p14:tracePt t="65873" x="5705475" y="1785938"/>
          <p14:tracePt t="65874" x="5695950" y="1785938"/>
          <p14:tracePt t="65881" x="5686425" y="1774825"/>
          <p14:tracePt t="65882" x="5676900" y="1774825"/>
          <p14:tracePt t="65890" x="5667375" y="1774825"/>
          <p14:tracePt t="65898" x="5657850" y="1765300"/>
          <p14:tracePt t="65908" x="5646738" y="1765300"/>
          <p14:tracePt t="65914" x="5637213" y="1765300"/>
          <p14:tracePt t="65923" x="5627688" y="1765300"/>
          <p14:tracePt t="65931" x="5618163" y="1765300"/>
          <p14:tracePt t="65940" x="5599113" y="1765300"/>
          <p14:tracePt t="65949" x="5589588" y="1765300"/>
          <p14:tracePt t="65956" x="5589588" y="1774825"/>
          <p14:tracePt t="65965" x="5578475" y="1774825"/>
          <p14:tracePt t="65973" x="5578475" y="1785938"/>
          <p14:tracePt t="65982" x="5568950" y="1814513"/>
          <p14:tracePt t="65990" x="5559425" y="1833563"/>
          <p14:tracePt t="65998" x="5559425" y="1863725"/>
          <p14:tracePt t="66006" x="5559425" y="1911350"/>
          <p14:tracePt t="66015" x="5559425" y="1970088"/>
          <p14:tracePt t="66016" x="5559425" y="1979613"/>
          <p14:tracePt t="66023" x="5559425" y="2038350"/>
          <p14:tracePt t="66032" x="5568950" y="2127250"/>
          <p14:tracePt t="66040" x="5589588" y="2205038"/>
          <p14:tracePt t="66040" x="5589588" y="2224088"/>
          <p14:tracePt t="66048" x="5618163" y="2322513"/>
          <p14:tracePt t="66056" x="5667375" y="2438400"/>
          <p14:tracePt t="66064" x="5715000" y="2555875"/>
          <p14:tracePt t="66065" x="5735638" y="2574925"/>
          <p14:tracePt t="66073" x="5803900" y="2692400"/>
          <p14:tracePt t="66074" x="5813425" y="2711450"/>
          <p14:tracePt t="66081" x="5891213" y="2828925"/>
          <p14:tracePt t="66082" x="5900738" y="2847975"/>
          <p14:tracePt t="66089" x="5988050" y="2955925"/>
          <p14:tracePt t="66090" x="6008688" y="2974975"/>
          <p14:tracePt t="66098" x="6124575" y="3101975"/>
          <p14:tracePt t="66106" x="6272213" y="3228975"/>
          <p14:tracePt t="66107" x="6291263" y="3248025"/>
          <p14:tracePt t="66108" x="6319838" y="3268663"/>
          <p14:tracePt t="66114" x="6437313" y="3355975"/>
          <p14:tracePt t="66115" x="6456363" y="3375025"/>
          <p14:tracePt t="66123" x="6651625" y="3492500"/>
          <p14:tracePt t="66124" x="6681788" y="3511550"/>
          <p14:tracePt t="66131" x="6877050" y="3609975"/>
          <p14:tracePt t="66132" x="6896100" y="3619500"/>
          <p14:tracePt t="66140" x="7138988" y="3736975"/>
          <p14:tracePt t="66140" x="7169150" y="3736975"/>
          <p14:tracePt t="66148" x="7392988" y="3824288"/>
          <p14:tracePt t="66156" x="7646988" y="3902075"/>
          <p14:tracePt t="66157" x="7675563" y="3911600"/>
          <p14:tracePt t="66164" x="7889875" y="3970338"/>
          <p14:tracePt t="66165" x="7920038" y="3970338"/>
          <p14:tracePt t="66173" x="8143875" y="4010025"/>
          <p14:tracePt t="66181" x="8339138" y="4029075"/>
          <p14:tracePt t="66182" x="8369300" y="4029075"/>
          <p14:tracePt t="66189" x="8534400" y="4029075"/>
          <p14:tracePt t="66190" x="8553450" y="4029075"/>
          <p14:tracePt t="66191" x="8574088" y="4029075"/>
          <p14:tracePt t="66198" x="8720138" y="4029075"/>
          <p14:tracePt t="66206" x="8885238" y="4010025"/>
          <p14:tracePt t="66207" x="8904288" y="4010025"/>
          <p14:tracePt t="66214" x="9031288" y="3979863"/>
          <p14:tracePt t="66215" x="9040813" y="3979863"/>
          <p14:tracePt t="66223" x="9167813" y="3941763"/>
          <p14:tracePt t="66231" x="9266238" y="3902075"/>
          <p14:tracePt t="66232" x="9285288" y="3892550"/>
          <p14:tracePt t="66239" x="9353550" y="3852863"/>
          <p14:tracePt t="66240" x="9363075" y="3852863"/>
          <p14:tracePt t="66249" x="9421813" y="3814763"/>
          <p14:tracePt t="66256" x="9461500" y="3784600"/>
          <p14:tracePt t="66264" x="9490075" y="3756025"/>
          <p14:tracePt t="66273" x="9499600" y="3725863"/>
          <p14:tracePt t="66274" x="9509125" y="3725863"/>
          <p14:tracePt t="66281" x="9509125" y="3697288"/>
          <p14:tracePt t="66289" x="9509125" y="3668713"/>
          <p14:tracePt t="66290" x="9520238" y="3668713"/>
          <p14:tracePt t="66298" x="9520238" y="3629025"/>
          <p14:tracePt t="66306" x="9520238" y="3589338"/>
          <p14:tracePt t="66314" x="9509125" y="3551238"/>
          <p14:tracePt t="66315" x="9509125" y="3541713"/>
          <p14:tracePt t="66323" x="9480550" y="3492500"/>
          <p14:tracePt t="66331" x="9461500" y="3443288"/>
          <p14:tracePt t="66339" x="9440863" y="3405188"/>
          <p14:tracePt t="66340" x="9431338" y="3394075"/>
          <p14:tracePt t="66348" x="9402763" y="3365500"/>
          <p14:tracePt t="66356" x="9383713" y="3336925"/>
          <p14:tracePt t="66364" x="9344025" y="3306763"/>
          <p14:tracePt t="66373" x="9304338" y="3278188"/>
          <p14:tracePt t="66381" x="9266238" y="3248025"/>
          <p14:tracePt t="66389" x="9226550" y="3228975"/>
          <p14:tracePt t="66398" x="9188450" y="3200400"/>
          <p14:tracePt t="66398" x="9178925" y="3200400"/>
          <p14:tracePt t="66406" x="9139238" y="3189288"/>
          <p14:tracePt t="66414" x="9109075" y="3179763"/>
          <p14:tracePt t="66415" x="9099550" y="3179763"/>
          <p14:tracePt t="66423" x="9070975" y="3160713"/>
          <p14:tracePt t="66431" x="9031288" y="3151188"/>
          <p14:tracePt t="66439" x="9002713" y="3151188"/>
          <p14:tracePt t="66448" x="8972550" y="3141663"/>
          <p14:tracePt t="66456" x="8953500" y="3141663"/>
          <p14:tracePt t="66464" x="8934450" y="3141663"/>
          <p14:tracePt t="66465" x="8924925" y="3141663"/>
          <p14:tracePt t="66473" x="8904288" y="3132138"/>
          <p14:tracePt t="66481" x="8875713" y="3132138"/>
          <p14:tracePt t="66483" x="8866188" y="3132138"/>
          <p14:tracePt t="66489" x="8856663" y="3132138"/>
          <p14:tracePt t="66490" x="8847138" y="3132138"/>
          <p14:tracePt t="66499" x="8826500" y="3132138"/>
          <p14:tracePt t="66506" x="8807450" y="3132138"/>
          <p14:tracePt t="66507" x="8797925" y="3132138"/>
          <p14:tracePt t="66514" x="8788400" y="3132138"/>
          <p14:tracePt t="66523" x="8778875" y="3132138"/>
          <p14:tracePt t="66531" x="8758238" y="3132138"/>
          <p14:tracePt t="66540" x="8748713" y="3132138"/>
          <p14:tracePt t="66652" x="8739188" y="3132138"/>
          <p14:tracePt t="66695" x="8729663" y="3132138"/>
          <p14:tracePt t="66705" x="8720138" y="3132138"/>
          <p14:tracePt t="66788" x="8710613" y="31321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4188882" y="438203"/>
            <a:ext cx="3814235" cy="1260000"/>
          </a:xfrm>
        </p:spPr>
        <p:txBody>
          <a:bodyPr/>
          <a:lstStyle/>
          <a:p>
            <a:r>
              <a:rPr lang="en-US" b="1" dirty="0"/>
              <a:t>Data Preparation</a:t>
            </a:r>
          </a:p>
        </p:txBody>
      </p:sp>
      <p:sp>
        <p:nvSpPr>
          <p:cNvPr id="6" name="TextBox 5">
            <a:extLst>
              <a:ext uri="{FF2B5EF4-FFF2-40B4-BE49-F238E27FC236}">
                <a16:creationId xmlns:a16="http://schemas.microsoft.com/office/drawing/2014/main" id="{00511793-2ECA-EBC1-F045-1ACA9434FC39}"/>
              </a:ext>
            </a:extLst>
          </p:cNvPr>
          <p:cNvSpPr txBox="1"/>
          <p:nvPr/>
        </p:nvSpPr>
        <p:spPr>
          <a:xfrm>
            <a:off x="1629685" y="1828800"/>
            <a:ext cx="10562315" cy="2862322"/>
          </a:xfrm>
          <a:prstGeom prst="rect">
            <a:avLst/>
          </a:prstGeom>
          <a:noFill/>
        </p:spPr>
        <p:txBody>
          <a:bodyPr wrap="none" rtlCol="0">
            <a:spAutoFit/>
          </a:bodyPr>
          <a:lstStyle/>
          <a:p>
            <a:r>
              <a:rPr lang="en-US" sz="2000" dirty="0"/>
              <a:t>The tabular data corresponding to calcification and mass features were split into two CSV files</a:t>
            </a:r>
          </a:p>
          <a:p>
            <a:r>
              <a:rPr lang="en-US" sz="2000" dirty="0"/>
              <a:t>	-Training and test</a:t>
            </a:r>
          </a:p>
          <a:p>
            <a:r>
              <a:rPr lang="en-US" sz="2000" dirty="0"/>
              <a:t>Those file were concatenated into one combined file</a:t>
            </a:r>
          </a:p>
          <a:p>
            <a:endParaRPr lang="en-US" sz="2000" dirty="0"/>
          </a:p>
          <a:p>
            <a:r>
              <a:rPr lang="en-US" sz="2000" dirty="0"/>
              <a:t>Then calcification and mass data frames were also combined into one finalized data frame</a:t>
            </a:r>
          </a:p>
          <a:p>
            <a:endParaRPr lang="en-US" sz="2000" dirty="0"/>
          </a:p>
          <a:p>
            <a:r>
              <a:rPr lang="en-US" sz="2000" dirty="0"/>
              <a:t>Missing values were dropped </a:t>
            </a:r>
          </a:p>
          <a:p>
            <a:endParaRPr lang="en-US" sz="2000" dirty="0"/>
          </a:p>
          <a:p>
            <a:r>
              <a:rPr lang="en-US" sz="2000" dirty="0"/>
              <a:t>The file paths to the corresponding pictures were changed based on the location on the local drive</a:t>
            </a:r>
          </a:p>
        </p:txBody>
      </p:sp>
      <p:pic>
        <p:nvPicPr>
          <p:cNvPr id="4" name="Audio 3">
            <a:hlinkClick r:id="" action="ppaction://media"/>
            <a:extLst>
              <a:ext uri="{FF2B5EF4-FFF2-40B4-BE49-F238E27FC236}">
                <a16:creationId xmlns:a16="http://schemas.microsoft.com/office/drawing/2014/main" id="{8F35C794-689D-FB5B-D720-5F7673C736A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0383479"/>
      </p:ext>
    </p:extLst>
  </p:cSld>
  <p:clrMapOvr>
    <a:masterClrMapping/>
  </p:clrMapOvr>
  <mc:AlternateContent xmlns:mc="http://schemas.openxmlformats.org/markup-compatibility/2006">
    <mc:Choice xmlns:p14="http://schemas.microsoft.com/office/powerpoint/2010/main" Requires="p14">
      <p:transition spd="slow" p14:dur="2000" advTm="82367"/>
    </mc:Choice>
    <mc:Fallback>
      <p:transition spd="slow" advTm="82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0DAE33-2168-BA61-0B11-47A441B1BCF2}"/>
              </a:ext>
            </a:extLst>
          </p:cNvPr>
          <p:cNvPicPr>
            <a:picLocks noChangeAspect="1"/>
          </p:cNvPicPr>
          <p:nvPr/>
        </p:nvPicPr>
        <p:blipFill>
          <a:blip r:embed="rId4"/>
          <a:stretch>
            <a:fillRect/>
          </a:stretch>
        </p:blipFill>
        <p:spPr>
          <a:xfrm>
            <a:off x="1990533" y="1449548"/>
            <a:ext cx="7877175" cy="4676775"/>
          </a:xfrm>
          <a:prstGeom prst="rect">
            <a:avLst/>
          </a:prstGeom>
        </p:spPr>
      </p:pic>
      <p:sp>
        <p:nvSpPr>
          <p:cNvPr id="13" name="TextBox 12">
            <a:extLst>
              <a:ext uri="{FF2B5EF4-FFF2-40B4-BE49-F238E27FC236}">
                <a16:creationId xmlns:a16="http://schemas.microsoft.com/office/drawing/2014/main" id="{B7811459-EF99-9947-F968-F3DA85A1DE09}"/>
              </a:ext>
            </a:extLst>
          </p:cNvPr>
          <p:cNvSpPr txBox="1"/>
          <p:nvPr/>
        </p:nvSpPr>
        <p:spPr>
          <a:xfrm>
            <a:off x="3169658" y="459303"/>
            <a:ext cx="6122039" cy="553998"/>
          </a:xfrm>
          <a:prstGeom prst="rect">
            <a:avLst/>
          </a:prstGeom>
          <a:noFill/>
        </p:spPr>
        <p:txBody>
          <a:bodyPr wrap="square" rtlCol="0">
            <a:spAutoFit/>
          </a:bodyPr>
          <a:lstStyle/>
          <a:p>
            <a:r>
              <a:rPr lang="en-US" sz="3000" b="1" dirty="0"/>
              <a:t>TARGET FEATURE ANALYSIS</a:t>
            </a:r>
          </a:p>
        </p:txBody>
      </p:sp>
      <p:sp>
        <p:nvSpPr>
          <p:cNvPr id="14" name="TextBox 13">
            <a:extLst>
              <a:ext uri="{FF2B5EF4-FFF2-40B4-BE49-F238E27FC236}">
                <a16:creationId xmlns:a16="http://schemas.microsoft.com/office/drawing/2014/main" id="{92C9CDED-7BF4-9B3E-AD22-7D37B4A58D98}"/>
              </a:ext>
            </a:extLst>
          </p:cNvPr>
          <p:cNvSpPr txBox="1"/>
          <p:nvPr/>
        </p:nvSpPr>
        <p:spPr>
          <a:xfrm>
            <a:off x="4135723" y="3654379"/>
            <a:ext cx="729687" cy="461665"/>
          </a:xfrm>
          <a:prstGeom prst="rect">
            <a:avLst/>
          </a:prstGeom>
          <a:noFill/>
        </p:spPr>
        <p:txBody>
          <a:bodyPr wrap="none" rtlCol="0">
            <a:spAutoFit/>
          </a:bodyPr>
          <a:lstStyle/>
          <a:p>
            <a:r>
              <a:rPr lang="en-US" sz="2400" dirty="0">
                <a:solidFill>
                  <a:schemeClr val="bg1"/>
                </a:solidFill>
              </a:rPr>
              <a:t>41%</a:t>
            </a:r>
          </a:p>
        </p:txBody>
      </p:sp>
      <p:sp>
        <p:nvSpPr>
          <p:cNvPr id="15" name="TextBox 14">
            <a:extLst>
              <a:ext uri="{FF2B5EF4-FFF2-40B4-BE49-F238E27FC236}">
                <a16:creationId xmlns:a16="http://schemas.microsoft.com/office/drawing/2014/main" id="{58871352-24A7-ED81-766E-C9588CB77DF8}"/>
              </a:ext>
            </a:extLst>
          </p:cNvPr>
          <p:cNvSpPr txBox="1"/>
          <p:nvPr/>
        </p:nvSpPr>
        <p:spPr>
          <a:xfrm>
            <a:off x="7544780" y="3654379"/>
            <a:ext cx="742511" cy="461665"/>
          </a:xfrm>
          <a:prstGeom prst="rect">
            <a:avLst/>
          </a:prstGeom>
          <a:noFill/>
        </p:spPr>
        <p:txBody>
          <a:bodyPr wrap="none" rtlCol="0">
            <a:spAutoFit/>
          </a:bodyPr>
          <a:lstStyle/>
          <a:p>
            <a:r>
              <a:rPr lang="en-US" sz="2400" dirty="0">
                <a:solidFill>
                  <a:schemeClr val="bg1"/>
                </a:solidFill>
              </a:rPr>
              <a:t>59%</a:t>
            </a:r>
          </a:p>
        </p:txBody>
      </p:sp>
      <p:pic>
        <p:nvPicPr>
          <p:cNvPr id="3" name="Audio 2">
            <a:hlinkClick r:id="" action="ppaction://media"/>
            <a:extLst>
              <a:ext uri="{FF2B5EF4-FFF2-40B4-BE49-F238E27FC236}">
                <a16:creationId xmlns:a16="http://schemas.microsoft.com/office/drawing/2014/main" id="{DFAA26DB-18B8-2E24-A64E-7378231651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2188740"/>
      </p:ext>
    </p:extLst>
  </p:cSld>
  <p:clrMapOvr>
    <a:masterClrMapping/>
  </p:clrMapOvr>
  <mc:AlternateContent xmlns:mc="http://schemas.openxmlformats.org/markup-compatibility/2006">
    <mc:Choice xmlns:p14="http://schemas.microsoft.com/office/powerpoint/2010/main" Requires="p14">
      <p:transition spd="slow" p14:dur="2000" advTm="23536"/>
    </mc:Choice>
    <mc:Fallback>
      <p:transition spd="slow" advTm="2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6441F4F-0F05-6921-5CEE-C7D23A859C56}"/>
              </a:ext>
            </a:extLst>
          </p:cNvPr>
          <p:cNvSpPr txBox="1"/>
          <p:nvPr/>
        </p:nvSpPr>
        <p:spPr>
          <a:xfrm>
            <a:off x="5367538" y="478466"/>
            <a:ext cx="1745991" cy="553998"/>
          </a:xfrm>
          <a:prstGeom prst="rect">
            <a:avLst/>
          </a:prstGeom>
          <a:noFill/>
        </p:spPr>
        <p:txBody>
          <a:bodyPr wrap="none" rtlCol="0">
            <a:spAutoFit/>
          </a:bodyPr>
          <a:lstStyle/>
          <a:p>
            <a:r>
              <a:rPr lang="en-US" sz="3000" b="1" dirty="0"/>
              <a:t>Modeling</a:t>
            </a:r>
          </a:p>
        </p:txBody>
      </p:sp>
      <p:pic>
        <p:nvPicPr>
          <p:cNvPr id="9" name="Picture 8">
            <a:extLst>
              <a:ext uri="{FF2B5EF4-FFF2-40B4-BE49-F238E27FC236}">
                <a16:creationId xmlns:a16="http://schemas.microsoft.com/office/drawing/2014/main" id="{2BE4AE20-A962-CC21-508D-6BF1EE931D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065" y="1427641"/>
            <a:ext cx="5636469" cy="3201066"/>
          </a:xfrm>
          <a:prstGeom prst="rect">
            <a:avLst/>
          </a:prstGeom>
          <a:noFill/>
        </p:spPr>
      </p:pic>
      <p:pic>
        <p:nvPicPr>
          <p:cNvPr id="11" name="Picture 10" descr="A chart of different types of swimming pool&#10;&#10;Description automatically generated">
            <a:extLst>
              <a:ext uri="{FF2B5EF4-FFF2-40B4-BE49-F238E27FC236}">
                <a16:creationId xmlns:a16="http://schemas.microsoft.com/office/drawing/2014/main" id="{F2033539-59A4-BCC8-6D28-9E08693D16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4066" y="4906312"/>
            <a:ext cx="5636469" cy="1473222"/>
          </a:xfrm>
          <a:prstGeom prst="rect">
            <a:avLst/>
          </a:prstGeom>
          <a:noFill/>
          <a:ln>
            <a:noFill/>
          </a:ln>
        </p:spPr>
      </p:pic>
      <p:sp>
        <p:nvSpPr>
          <p:cNvPr id="12" name="TextBox 11">
            <a:extLst>
              <a:ext uri="{FF2B5EF4-FFF2-40B4-BE49-F238E27FC236}">
                <a16:creationId xmlns:a16="http://schemas.microsoft.com/office/drawing/2014/main" id="{4B08B308-DA38-E970-B4EC-CD5F030891A5}"/>
              </a:ext>
            </a:extLst>
          </p:cNvPr>
          <p:cNvSpPr txBox="1"/>
          <p:nvPr/>
        </p:nvSpPr>
        <p:spPr>
          <a:xfrm>
            <a:off x="7007605" y="1437962"/>
            <a:ext cx="4519369" cy="3693319"/>
          </a:xfrm>
          <a:prstGeom prst="rect">
            <a:avLst/>
          </a:prstGeom>
          <a:noFill/>
        </p:spPr>
        <p:txBody>
          <a:bodyPr wrap="square" rtlCol="0">
            <a:spAutoFit/>
          </a:bodyPr>
          <a:lstStyle/>
          <a:p>
            <a:r>
              <a:rPr lang="en-US" dirty="0"/>
              <a:t>VGG16 model architecture</a:t>
            </a:r>
          </a:p>
          <a:p>
            <a:pPr marL="285750" indent="-285750">
              <a:buFont typeface="Arial" panose="020B0604020202020204" pitchFamily="34" charset="0"/>
              <a:buChar char="•"/>
            </a:pPr>
            <a:r>
              <a:rPr lang="en-US" dirty="0"/>
              <a:t>The VGG-16 architecture is a deep convolutional neural network (CNN) designed for image classification tasks. </a:t>
            </a:r>
          </a:p>
          <a:p>
            <a:pPr marL="285750" indent="-285750">
              <a:buFont typeface="Arial" panose="020B0604020202020204" pitchFamily="34" charset="0"/>
              <a:buChar char="•"/>
            </a:pPr>
            <a:r>
              <a:rPr lang="en-US" dirty="0"/>
              <a:t>The Visual Geometry Group introduced it at the University of Oxford</a:t>
            </a:r>
          </a:p>
          <a:p>
            <a:pPr marL="285750" indent="-285750">
              <a:buFont typeface="Arial" panose="020B0604020202020204" pitchFamily="34" charset="0"/>
              <a:buChar char="•"/>
            </a:pPr>
            <a:r>
              <a:rPr lang="en-US" dirty="0"/>
              <a:t>The VGG-16 configuration typically consists of 16 layers, including 13 convolutional layers and 3 fully connected layers. These layers are organized into blocks, with each block containing multiple convolutional layers followed by a max-pooling layer for downsampling.</a:t>
            </a:r>
          </a:p>
        </p:txBody>
      </p:sp>
      <p:pic>
        <p:nvPicPr>
          <p:cNvPr id="3" name="Audio 2">
            <a:hlinkClick r:id="" action="ppaction://media"/>
            <a:extLst>
              <a:ext uri="{FF2B5EF4-FFF2-40B4-BE49-F238E27FC236}">
                <a16:creationId xmlns:a16="http://schemas.microsoft.com/office/drawing/2014/main" id="{68EDFA64-3779-1D89-F16D-18D7E1796E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4096361"/>
      </p:ext>
    </p:extLst>
  </p:cSld>
  <p:clrMapOvr>
    <a:masterClrMapping/>
  </p:clrMapOvr>
  <mc:AlternateContent xmlns:mc="http://schemas.openxmlformats.org/markup-compatibility/2006">
    <mc:Choice xmlns:p14="http://schemas.microsoft.com/office/powerpoint/2010/main" Requires="p14">
      <p:transition spd="slow" p14:dur="2000" advTm="129128"/>
    </mc:Choice>
    <mc:Fallback>
      <p:transition spd="slow" advTm="129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E8A432-0DA5-8B96-62DE-13090BCEB530}"/>
              </a:ext>
            </a:extLst>
          </p:cNvPr>
          <p:cNvSpPr txBox="1"/>
          <p:nvPr/>
        </p:nvSpPr>
        <p:spPr>
          <a:xfrm>
            <a:off x="3743019" y="381189"/>
            <a:ext cx="5737212" cy="553998"/>
          </a:xfrm>
          <a:prstGeom prst="rect">
            <a:avLst/>
          </a:prstGeom>
          <a:noFill/>
        </p:spPr>
        <p:txBody>
          <a:bodyPr wrap="none" rtlCol="0">
            <a:spAutoFit/>
          </a:bodyPr>
          <a:lstStyle/>
          <a:p>
            <a:r>
              <a:rPr lang="en-US" sz="3000" b="1" dirty="0"/>
              <a:t>MODEL TRAINING PARAMETERS</a:t>
            </a:r>
          </a:p>
        </p:txBody>
      </p:sp>
      <p:sp>
        <p:nvSpPr>
          <p:cNvPr id="11" name="TextBox 10">
            <a:extLst>
              <a:ext uri="{FF2B5EF4-FFF2-40B4-BE49-F238E27FC236}">
                <a16:creationId xmlns:a16="http://schemas.microsoft.com/office/drawing/2014/main" id="{68AFFBF5-179D-4765-89D5-27B18525A704}"/>
              </a:ext>
            </a:extLst>
          </p:cNvPr>
          <p:cNvSpPr txBox="1"/>
          <p:nvPr/>
        </p:nvSpPr>
        <p:spPr>
          <a:xfrm>
            <a:off x="3385225" y="1887166"/>
            <a:ext cx="7647799" cy="2862322"/>
          </a:xfrm>
          <a:prstGeom prst="rect">
            <a:avLst/>
          </a:prstGeom>
          <a:noFill/>
        </p:spPr>
        <p:txBody>
          <a:bodyPr wrap="none" rtlCol="0">
            <a:spAutoFit/>
          </a:bodyPr>
          <a:lstStyle/>
          <a:p>
            <a:r>
              <a:rPr lang="en-US" sz="2000" dirty="0"/>
              <a:t>Model: VGG16</a:t>
            </a:r>
          </a:p>
          <a:p>
            <a:endParaRPr lang="en-US" sz="2000" dirty="0"/>
          </a:p>
          <a:p>
            <a:r>
              <a:rPr lang="en-US" sz="2000" dirty="0"/>
              <a:t>Early stopping: Stop when the accuracy change is 1e-4 within 5 epochs.</a:t>
            </a:r>
          </a:p>
          <a:p>
            <a:endParaRPr lang="en-US" sz="2000" dirty="0"/>
          </a:p>
          <a:p>
            <a:r>
              <a:rPr lang="en-US" sz="2000" dirty="0"/>
              <a:t>Learning rate plateau:  Minimum learning rate is 1e-6</a:t>
            </a:r>
          </a:p>
          <a:p>
            <a:endParaRPr lang="en-US" sz="2000" dirty="0"/>
          </a:p>
          <a:p>
            <a:r>
              <a:rPr lang="en-US" sz="2000" dirty="0"/>
              <a:t>Learning stopped at the 19</a:t>
            </a:r>
            <a:r>
              <a:rPr lang="en-US" sz="2000" baseline="30000" dirty="0"/>
              <a:t>th</a:t>
            </a:r>
            <a:r>
              <a:rPr lang="en-US" sz="2000" dirty="0"/>
              <a:t> epoch</a:t>
            </a:r>
          </a:p>
          <a:p>
            <a:endParaRPr lang="en-US" sz="2000" dirty="0"/>
          </a:p>
          <a:p>
            <a:endParaRPr lang="en-US" sz="2000" dirty="0"/>
          </a:p>
        </p:txBody>
      </p:sp>
      <p:pic>
        <p:nvPicPr>
          <p:cNvPr id="3" name="Audio 2">
            <a:hlinkClick r:id="" action="ppaction://media"/>
            <a:extLst>
              <a:ext uri="{FF2B5EF4-FFF2-40B4-BE49-F238E27FC236}">
                <a16:creationId xmlns:a16="http://schemas.microsoft.com/office/drawing/2014/main" id="{63D2313B-9CCF-A36A-8F91-410FA0174C8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6593820"/>
      </p:ext>
    </p:extLst>
  </p:cSld>
  <p:clrMapOvr>
    <a:masterClrMapping/>
  </p:clrMapOvr>
  <mc:AlternateContent xmlns:mc="http://schemas.openxmlformats.org/markup-compatibility/2006">
    <mc:Choice xmlns:p14="http://schemas.microsoft.com/office/powerpoint/2010/main" Requires="p14">
      <p:transition spd="slow" p14:dur="2000" advTm="37826"/>
    </mc:Choice>
    <mc:Fallback>
      <p:transition spd="slow" advTm="37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223</TotalTime>
  <Words>430</Words>
  <Application>Microsoft Office PowerPoint</Application>
  <PresentationFormat>Widescreen</PresentationFormat>
  <Paragraphs>58</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Corbel</vt:lpstr>
      <vt:lpstr>Celestial</vt:lpstr>
      <vt:lpstr>Breast cancer detection using Convolutional Neural Networks</vt:lpstr>
      <vt:lpstr>Agenda</vt:lpstr>
      <vt:lpstr>PowerPoint Presentation</vt:lpstr>
      <vt:lpstr>Data selection</vt:lpstr>
      <vt:lpstr>Tabular data description </vt:lpstr>
      <vt:lpstr>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Makarov</dc:creator>
  <cp:lastModifiedBy>Pavel Makarov</cp:lastModifiedBy>
  <cp:revision>6</cp:revision>
  <dcterms:created xsi:type="dcterms:W3CDTF">2024-07-19T15:41:15Z</dcterms:created>
  <dcterms:modified xsi:type="dcterms:W3CDTF">2024-07-21T13:16:09Z</dcterms:modified>
</cp:coreProperties>
</file>